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68"/>
  </p:notesMasterIdLst>
  <p:sldIdLst>
    <p:sldId id="256" r:id="rId2"/>
    <p:sldId id="303" r:id="rId3"/>
    <p:sldId id="309" r:id="rId4"/>
    <p:sldId id="310" r:id="rId5"/>
    <p:sldId id="297" r:id="rId6"/>
    <p:sldId id="300" r:id="rId7"/>
    <p:sldId id="305" r:id="rId8"/>
    <p:sldId id="302" r:id="rId9"/>
    <p:sldId id="314" r:id="rId10"/>
    <p:sldId id="298" r:id="rId11"/>
    <p:sldId id="313" r:id="rId12"/>
    <p:sldId id="311" r:id="rId13"/>
    <p:sldId id="315" r:id="rId14"/>
    <p:sldId id="304" r:id="rId15"/>
    <p:sldId id="299" r:id="rId16"/>
    <p:sldId id="308" r:id="rId17"/>
    <p:sldId id="321" r:id="rId18"/>
    <p:sldId id="306" r:id="rId19"/>
    <p:sldId id="316" r:id="rId20"/>
    <p:sldId id="259" r:id="rId21"/>
    <p:sldId id="322" r:id="rId22"/>
    <p:sldId id="317" r:id="rId23"/>
    <p:sldId id="318" r:id="rId24"/>
    <p:sldId id="319" r:id="rId25"/>
    <p:sldId id="320" r:id="rId26"/>
    <p:sldId id="312" r:id="rId27"/>
    <p:sldId id="307" r:id="rId28"/>
    <p:sldId id="295" r:id="rId29"/>
    <p:sldId id="296" r:id="rId30"/>
    <p:sldId id="257" r:id="rId31"/>
    <p:sldId id="258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  <p:sldId id="287" r:id="rId60"/>
    <p:sldId id="288" r:id="rId61"/>
    <p:sldId id="289" r:id="rId62"/>
    <p:sldId id="290" r:id="rId63"/>
    <p:sldId id="291" r:id="rId64"/>
    <p:sldId id="292" r:id="rId65"/>
    <p:sldId id="293" r:id="rId66"/>
    <p:sldId id="294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Inter" panose="020B0502030000000004" pitchFamily="34" charset="0"/>
      <p:regular r:id="rId73"/>
      <p:bold r:id="rId74"/>
    </p:embeddedFont>
    <p:embeddedFont>
      <p:font typeface="Inter-Regular" panose="020B0502030000000004" pitchFamily="34" charset="0"/>
      <p:regular r:id="rId75"/>
      <p:bold r:id="rId76"/>
    </p:embeddedFont>
    <p:embeddedFont>
      <p:font typeface="Montserrat" pitchFamily="2" charset="77"/>
      <p:regular r:id="rId77"/>
      <p:bold r:id="rId78"/>
      <p:italic r:id="rId79"/>
      <p:boldItalic r:id="rId80"/>
    </p:embeddedFont>
    <p:embeddedFont>
      <p:font typeface="Playfair Display" pitchFamily="2" charset="77"/>
      <p:regular r:id="rId81"/>
      <p:bold r:id="rId82"/>
      <p:italic r:id="rId83"/>
      <p:boldItalic r:id="rId84"/>
    </p:embeddedFont>
    <p:embeddedFont>
      <p:font typeface="Playfair Display Regular" pitchFamily="2" charset="77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D55138A-3033-8244-A0F8-9E69A7B41C93}">
          <p14:sldIdLst>
            <p14:sldId id="256"/>
            <p14:sldId id="303"/>
            <p14:sldId id="309"/>
            <p14:sldId id="310"/>
            <p14:sldId id="297"/>
            <p14:sldId id="300"/>
            <p14:sldId id="305"/>
            <p14:sldId id="302"/>
            <p14:sldId id="314"/>
            <p14:sldId id="298"/>
            <p14:sldId id="313"/>
            <p14:sldId id="311"/>
            <p14:sldId id="315"/>
            <p14:sldId id="304"/>
            <p14:sldId id="299"/>
            <p14:sldId id="308"/>
            <p14:sldId id="321"/>
            <p14:sldId id="306"/>
            <p14:sldId id="316"/>
            <p14:sldId id="259"/>
            <p14:sldId id="322"/>
            <p14:sldId id="317"/>
            <p14:sldId id="318"/>
            <p14:sldId id="319"/>
            <p14:sldId id="320"/>
            <p14:sldId id="312"/>
          </p14:sldIdLst>
        </p14:section>
        <p14:section name="Untitled Section" id="{160FBD0E-7C6D-F942-8FF3-1B8506B0CC56}">
          <p14:sldIdLst>
            <p14:sldId id="307"/>
            <p14:sldId id="295"/>
            <p14:sldId id="296"/>
          </p14:sldIdLst>
        </p14:section>
        <p14:section name="Slides" id="{65659EB9-B18A-D045-B02D-73D14659FE60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59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7"/>
    <p:restoredTop sz="94651"/>
  </p:normalViewPr>
  <p:slideViewPr>
    <p:cSldViewPr snapToGrid="0" snapToObjects="1">
      <p:cViewPr>
        <p:scale>
          <a:sx n="150" d="100"/>
          <a:sy n="150" d="100"/>
        </p:scale>
        <p:origin x="336" y="8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3" d="100"/>
        <a:sy n="14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78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74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46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51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5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042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70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13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75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10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008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90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26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32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6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91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94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99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122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092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hetero economics theory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2149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3888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52b6f6c1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52b6f6c1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52b6f6c1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52b6f6c1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52b6f6c1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52b6f6c1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52b6f6c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52b6f6c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52b6f6c1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52b6f6c1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52b6f6c13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52b6f6c13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7685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52b6f6c1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52b6f6c1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52b6f6c13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c52b6f6c13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48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8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3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3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9113" y="0"/>
            <a:ext cx="3604894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-223925" y="33977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sh-folk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s://www.lenikauffman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layfair-display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inter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Better Together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Learning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294967295"/>
          </p:nvPr>
        </p:nvSpPr>
        <p:spPr>
          <a:xfrm>
            <a:off x="685800" y="3033812"/>
            <a:ext cx="4017000" cy="118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</a:rPr>
              <a:t>Bring the attention of your audience over a key concept using icons or illustrations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;p7">
            <a:extLst>
              <a:ext uri="{FF2B5EF4-FFF2-40B4-BE49-F238E27FC236}">
                <a16:creationId xmlns:a16="http://schemas.microsoft.com/office/drawing/2014/main" id="{F1148A84-E741-0A41-ACBF-31767AB63667}"/>
              </a:ext>
            </a:extLst>
          </p:cNvPr>
          <p:cNvSpPr/>
          <p:nvPr/>
        </p:nvSpPr>
        <p:spPr>
          <a:xfrm>
            <a:off x="6125623" y="1997171"/>
            <a:ext cx="1179932" cy="890856"/>
          </a:xfrm>
          <a:custGeom>
            <a:avLst/>
            <a:gdLst/>
            <a:ahLst/>
            <a:cxnLst/>
            <a:rect l="l" t="t" r="r" b="b"/>
            <a:pathLst>
              <a:path w="9437" h="7125" extrusionOk="0">
                <a:moveTo>
                  <a:pt x="7489" y="2717"/>
                </a:moveTo>
                <a:lnTo>
                  <a:pt x="7489" y="2717"/>
                </a:lnTo>
                <a:lnTo>
                  <a:pt x="7511" y="2610"/>
                </a:lnTo>
                <a:lnTo>
                  <a:pt x="7554" y="2461"/>
                </a:lnTo>
                <a:lnTo>
                  <a:pt x="7682" y="2182"/>
                </a:lnTo>
                <a:lnTo>
                  <a:pt x="7703" y="2033"/>
                </a:lnTo>
                <a:lnTo>
                  <a:pt x="7703" y="1904"/>
                </a:lnTo>
                <a:lnTo>
                  <a:pt x="7682" y="1840"/>
                </a:lnTo>
                <a:lnTo>
                  <a:pt x="7661" y="1776"/>
                </a:lnTo>
                <a:lnTo>
                  <a:pt x="7618" y="1733"/>
                </a:lnTo>
                <a:lnTo>
                  <a:pt x="7554" y="1690"/>
                </a:lnTo>
                <a:lnTo>
                  <a:pt x="7554" y="1690"/>
                </a:lnTo>
                <a:lnTo>
                  <a:pt x="7468" y="1669"/>
                </a:lnTo>
                <a:lnTo>
                  <a:pt x="7404" y="1669"/>
                </a:lnTo>
                <a:lnTo>
                  <a:pt x="7340" y="1669"/>
                </a:lnTo>
                <a:lnTo>
                  <a:pt x="7297" y="1690"/>
                </a:lnTo>
                <a:lnTo>
                  <a:pt x="7211" y="1755"/>
                </a:lnTo>
                <a:lnTo>
                  <a:pt x="7147" y="1861"/>
                </a:lnTo>
                <a:lnTo>
                  <a:pt x="7083" y="1990"/>
                </a:lnTo>
                <a:lnTo>
                  <a:pt x="7040" y="2118"/>
                </a:lnTo>
                <a:lnTo>
                  <a:pt x="6976" y="2354"/>
                </a:lnTo>
                <a:lnTo>
                  <a:pt x="6976" y="2354"/>
                </a:lnTo>
                <a:lnTo>
                  <a:pt x="6912" y="2482"/>
                </a:lnTo>
                <a:lnTo>
                  <a:pt x="6826" y="2610"/>
                </a:lnTo>
                <a:lnTo>
                  <a:pt x="6676" y="2867"/>
                </a:lnTo>
                <a:lnTo>
                  <a:pt x="6676" y="2867"/>
                </a:lnTo>
                <a:lnTo>
                  <a:pt x="6591" y="3124"/>
                </a:lnTo>
                <a:lnTo>
                  <a:pt x="6527" y="3252"/>
                </a:lnTo>
                <a:lnTo>
                  <a:pt x="6462" y="3338"/>
                </a:lnTo>
                <a:lnTo>
                  <a:pt x="6462" y="3338"/>
                </a:lnTo>
                <a:lnTo>
                  <a:pt x="6398" y="3381"/>
                </a:lnTo>
                <a:lnTo>
                  <a:pt x="6356" y="3381"/>
                </a:lnTo>
                <a:lnTo>
                  <a:pt x="6334" y="3381"/>
                </a:lnTo>
                <a:lnTo>
                  <a:pt x="6291" y="3359"/>
                </a:lnTo>
                <a:lnTo>
                  <a:pt x="6270" y="3274"/>
                </a:lnTo>
                <a:lnTo>
                  <a:pt x="6249" y="3145"/>
                </a:lnTo>
                <a:lnTo>
                  <a:pt x="6227" y="2846"/>
                </a:lnTo>
                <a:lnTo>
                  <a:pt x="6249" y="2653"/>
                </a:lnTo>
                <a:lnTo>
                  <a:pt x="6249" y="2653"/>
                </a:lnTo>
                <a:lnTo>
                  <a:pt x="6227" y="2396"/>
                </a:lnTo>
                <a:lnTo>
                  <a:pt x="6206" y="2247"/>
                </a:lnTo>
                <a:lnTo>
                  <a:pt x="6163" y="2118"/>
                </a:lnTo>
                <a:lnTo>
                  <a:pt x="6099" y="1990"/>
                </a:lnTo>
                <a:lnTo>
                  <a:pt x="6056" y="1947"/>
                </a:lnTo>
                <a:lnTo>
                  <a:pt x="6013" y="1904"/>
                </a:lnTo>
                <a:lnTo>
                  <a:pt x="5949" y="1883"/>
                </a:lnTo>
                <a:lnTo>
                  <a:pt x="5906" y="1883"/>
                </a:lnTo>
                <a:lnTo>
                  <a:pt x="5821" y="1904"/>
                </a:lnTo>
                <a:lnTo>
                  <a:pt x="5735" y="1926"/>
                </a:lnTo>
                <a:lnTo>
                  <a:pt x="5735" y="1926"/>
                </a:lnTo>
                <a:lnTo>
                  <a:pt x="5649" y="1990"/>
                </a:lnTo>
                <a:lnTo>
                  <a:pt x="5585" y="2075"/>
                </a:lnTo>
                <a:lnTo>
                  <a:pt x="5564" y="2182"/>
                </a:lnTo>
                <a:lnTo>
                  <a:pt x="5585" y="2289"/>
                </a:lnTo>
                <a:lnTo>
                  <a:pt x="5585" y="2289"/>
                </a:lnTo>
                <a:lnTo>
                  <a:pt x="5607" y="2332"/>
                </a:lnTo>
                <a:lnTo>
                  <a:pt x="5649" y="2396"/>
                </a:lnTo>
                <a:lnTo>
                  <a:pt x="5692" y="2439"/>
                </a:lnTo>
                <a:lnTo>
                  <a:pt x="5714" y="2482"/>
                </a:lnTo>
                <a:lnTo>
                  <a:pt x="5714" y="2482"/>
                </a:lnTo>
                <a:lnTo>
                  <a:pt x="5735" y="2632"/>
                </a:lnTo>
                <a:lnTo>
                  <a:pt x="5735" y="2760"/>
                </a:lnTo>
                <a:lnTo>
                  <a:pt x="5735" y="2760"/>
                </a:lnTo>
                <a:lnTo>
                  <a:pt x="5714" y="3038"/>
                </a:lnTo>
                <a:lnTo>
                  <a:pt x="5735" y="3359"/>
                </a:lnTo>
                <a:lnTo>
                  <a:pt x="5756" y="3509"/>
                </a:lnTo>
                <a:lnTo>
                  <a:pt x="5799" y="3637"/>
                </a:lnTo>
                <a:lnTo>
                  <a:pt x="5885" y="3766"/>
                </a:lnTo>
                <a:lnTo>
                  <a:pt x="5992" y="3851"/>
                </a:lnTo>
                <a:lnTo>
                  <a:pt x="5992" y="3851"/>
                </a:lnTo>
                <a:lnTo>
                  <a:pt x="6120" y="3894"/>
                </a:lnTo>
                <a:lnTo>
                  <a:pt x="6249" y="3937"/>
                </a:lnTo>
                <a:lnTo>
                  <a:pt x="6356" y="3915"/>
                </a:lnTo>
                <a:lnTo>
                  <a:pt x="6462" y="3894"/>
                </a:lnTo>
                <a:lnTo>
                  <a:pt x="6569" y="3851"/>
                </a:lnTo>
                <a:lnTo>
                  <a:pt x="6676" y="3809"/>
                </a:lnTo>
                <a:lnTo>
                  <a:pt x="6890" y="3659"/>
                </a:lnTo>
                <a:lnTo>
                  <a:pt x="6890" y="3659"/>
                </a:lnTo>
                <a:lnTo>
                  <a:pt x="6955" y="3851"/>
                </a:lnTo>
                <a:lnTo>
                  <a:pt x="6976" y="4065"/>
                </a:lnTo>
                <a:lnTo>
                  <a:pt x="7062" y="4493"/>
                </a:lnTo>
                <a:lnTo>
                  <a:pt x="7062" y="4493"/>
                </a:lnTo>
                <a:lnTo>
                  <a:pt x="7147" y="4942"/>
                </a:lnTo>
                <a:lnTo>
                  <a:pt x="7169" y="5178"/>
                </a:lnTo>
                <a:lnTo>
                  <a:pt x="7169" y="5413"/>
                </a:lnTo>
                <a:lnTo>
                  <a:pt x="7169" y="5413"/>
                </a:lnTo>
                <a:lnTo>
                  <a:pt x="7190" y="5691"/>
                </a:lnTo>
                <a:lnTo>
                  <a:pt x="7169" y="6012"/>
                </a:lnTo>
                <a:lnTo>
                  <a:pt x="7147" y="6162"/>
                </a:lnTo>
                <a:lnTo>
                  <a:pt x="7083" y="6312"/>
                </a:lnTo>
                <a:lnTo>
                  <a:pt x="7019" y="6419"/>
                </a:lnTo>
                <a:lnTo>
                  <a:pt x="6890" y="6504"/>
                </a:lnTo>
                <a:lnTo>
                  <a:pt x="6890" y="6504"/>
                </a:lnTo>
                <a:lnTo>
                  <a:pt x="6783" y="6547"/>
                </a:lnTo>
                <a:lnTo>
                  <a:pt x="6612" y="6569"/>
                </a:lnTo>
                <a:lnTo>
                  <a:pt x="6420" y="6590"/>
                </a:lnTo>
                <a:lnTo>
                  <a:pt x="6227" y="6569"/>
                </a:lnTo>
                <a:lnTo>
                  <a:pt x="6035" y="6547"/>
                </a:lnTo>
                <a:lnTo>
                  <a:pt x="5863" y="6504"/>
                </a:lnTo>
                <a:lnTo>
                  <a:pt x="5714" y="6440"/>
                </a:lnTo>
                <a:lnTo>
                  <a:pt x="5649" y="6397"/>
                </a:lnTo>
                <a:lnTo>
                  <a:pt x="5607" y="6355"/>
                </a:lnTo>
                <a:lnTo>
                  <a:pt x="5607" y="6355"/>
                </a:lnTo>
                <a:lnTo>
                  <a:pt x="5585" y="6312"/>
                </a:lnTo>
                <a:lnTo>
                  <a:pt x="5585" y="6248"/>
                </a:lnTo>
                <a:lnTo>
                  <a:pt x="5585" y="6119"/>
                </a:lnTo>
                <a:lnTo>
                  <a:pt x="5628" y="5969"/>
                </a:lnTo>
                <a:lnTo>
                  <a:pt x="5714" y="5798"/>
                </a:lnTo>
                <a:lnTo>
                  <a:pt x="5799" y="5649"/>
                </a:lnTo>
                <a:lnTo>
                  <a:pt x="5885" y="5520"/>
                </a:lnTo>
                <a:lnTo>
                  <a:pt x="6056" y="5306"/>
                </a:lnTo>
                <a:lnTo>
                  <a:pt x="6056" y="5306"/>
                </a:lnTo>
                <a:lnTo>
                  <a:pt x="6120" y="5263"/>
                </a:lnTo>
                <a:lnTo>
                  <a:pt x="6184" y="5221"/>
                </a:lnTo>
                <a:lnTo>
                  <a:pt x="6249" y="5199"/>
                </a:lnTo>
                <a:lnTo>
                  <a:pt x="6313" y="5221"/>
                </a:lnTo>
                <a:lnTo>
                  <a:pt x="6441" y="5242"/>
                </a:lnTo>
                <a:lnTo>
                  <a:pt x="6591" y="5242"/>
                </a:lnTo>
                <a:lnTo>
                  <a:pt x="6591" y="5242"/>
                </a:lnTo>
                <a:lnTo>
                  <a:pt x="6719" y="5199"/>
                </a:lnTo>
                <a:lnTo>
                  <a:pt x="6762" y="5178"/>
                </a:lnTo>
                <a:lnTo>
                  <a:pt x="6805" y="5135"/>
                </a:lnTo>
                <a:lnTo>
                  <a:pt x="6848" y="5071"/>
                </a:lnTo>
                <a:lnTo>
                  <a:pt x="6848" y="5028"/>
                </a:lnTo>
                <a:lnTo>
                  <a:pt x="6848" y="4964"/>
                </a:lnTo>
                <a:lnTo>
                  <a:pt x="6826" y="4900"/>
                </a:lnTo>
                <a:lnTo>
                  <a:pt x="6826" y="4900"/>
                </a:lnTo>
                <a:lnTo>
                  <a:pt x="6783" y="4835"/>
                </a:lnTo>
                <a:lnTo>
                  <a:pt x="6719" y="4793"/>
                </a:lnTo>
                <a:lnTo>
                  <a:pt x="6569" y="4707"/>
                </a:lnTo>
                <a:lnTo>
                  <a:pt x="6398" y="4664"/>
                </a:lnTo>
                <a:lnTo>
                  <a:pt x="6270" y="4643"/>
                </a:lnTo>
                <a:lnTo>
                  <a:pt x="6270" y="4643"/>
                </a:lnTo>
                <a:lnTo>
                  <a:pt x="6099" y="4664"/>
                </a:lnTo>
                <a:lnTo>
                  <a:pt x="5970" y="4707"/>
                </a:lnTo>
                <a:lnTo>
                  <a:pt x="5821" y="4771"/>
                </a:lnTo>
                <a:lnTo>
                  <a:pt x="5714" y="4878"/>
                </a:lnTo>
                <a:lnTo>
                  <a:pt x="5714" y="4878"/>
                </a:lnTo>
                <a:lnTo>
                  <a:pt x="5521" y="5092"/>
                </a:lnTo>
                <a:lnTo>
                  <a:pt x="5329" y="5349"/>
                </a:lnTo>
                <a:lnTo>
                  <a:pt x="5179" y="5606"/>
                </a:lnTo>
                <a:lnTo>
                  <a:pt x="5072" y="5884"/>
                </a:lnTo>
                <a:lnTo>
                  <a:pt x="5072" y="5884"/>
                </a:lnTo>
                <a:lnTo>
                  <a:pt x="5029" y="6055"/>
                </a:lnTo>
                <a:lnTo>
                  <a:pt x="5008" y="6226"/>
                </a:lnTo>
                <a:lnTo>
                  <a:pt x="5029" y="6376"/>
                </a:lnTo>
                <a:lnTo>
                  <a:pt x="5072" y="6504"/>
                </a:lnTo>
                <a:lnTo>
                  <a:pt x="5115" y="6633"/>
                </a:lnTo>
                <a:lnTo>
                  <a:pt x="5200" y="6740"/>
                </a:lnTo>
                <a:lnTo>
                  <a:pt x="5307" y="6825"/>
                </a:lnTo>
                <a:lnTo>
                  <a:pt x="5435" y="6911"/>
                </a:lnTo>
                <a:lnTo>
                  <a:pt x="5564" y="6975"/>
                </a:lnTo>
                <a:lnTo>
                  <a:pt x="5692" y="7039"/>
                </a:lnTo>
                <a:lnTo>
                  <a:pt x="5992" y="7103"/>
                </a:lnTo>
                <a:lnTo>
                  <a:pt x="6313" y="7125"/>
                </a:lnTo>
                <a:lnTo>
                  <a:pt x="6634" y="7125"/>
                </a:lnTo>
                <a:lnTo>
                  <a:pt x="6634" y="7125"/>
                </a:lnTo>
                <a:lnTo>
                  <a:pt x="6933" y="7082"/>
                </a:lnTo>
                <a:lnTo>
                  <a:pt x="7062" y="7039"/>
                </a:lnTo>
                <a:lnTo>
                  <a:pt x="7190" y="6975"/>
                </a:lnTo>
                <a:lnTo>
                  <a:pt x="7297" y="6911"/>
                </a:lnTo>
                <a:lnTo>
                  <a:pt x="7404" y="6825"/>
                </a:lnTo>
                <a:lnTo>
                  <a:pt x="7489" y="6697"/>
                </a:lnTo>
                <a:lnTo>
                  <a:pt x="7575" y="6569"/>
                </a:lnTo>
                <a:lnTo>
                  <a:pt x="7575" y="6569"/>
                </a:lnTo>
                <a:lnTo>
                  <a:pt x="7618" y="6419"/>
                </a:lnTo>
                <a:lnTo>
                  <a:pt x="7682" y="6269"/>
                </a:lnTo>
                <a:lnTo>
                  <a:pt x="7725" y="5969"/>
                </a:lnTo>
                <a:lnTo>
                  <a:pt x="7746" y="5670"/>
                </a:lnTo>
                <a:lnTo>
                  <a:pt x="7746" y="5349"/>
                </a:lnTo>
                <a:lnTo>
                  <a:pt x="7746" y="5349"/>
                </a:lnTo>
                <a:lnTo>
                  <a:pt x="7703" y="5028"/>
                </a:lnTo>
                <a:lnTo>
                  <a:pt x="7661" y="4686"/>
                </a:lnTo>
                <a:lnTo>
                  <a:pt x="7532" y="4044"/>
                </a:lnTo>
                <a:lnTo>
                  <a:pt x="7489" y="3723"/>
                </a:lnTo>
                <a:lnTo>
                  <a:pt x="7468" y="3381"/>
                </a:lnTo>
                <a:lnTo>
                  <a:pt x="7447" y="3060"/>
                </a:lnTo>
                <a:lnTo>
                  <a:pt x="7489" y="2717"/>
                </a:lnTo>
                <a:lnTo>
                  <a:pt x="7489" y="2717"/>
                </a:lnTo>
                <a:close/>
                <a:moveTo>
                  <a:pt x="2996" y="4044"/>
                </a:moveTo>
                <a:lnTo>
                  <a:pt x="2996" y="4044"/>
                </a:lnTo>
                <a:lnTo>
                  <a:pt x="2868" y="4065"/>
                </a:lnTo>
                <a:lnTo>
                  <a:pt x="2782" y="4129"/>
                </a:lnTo>
                <a:lnTo>
                  <a:pt x="2718" y="4215"/>
                </a:lnTo>
                <a:lnTo>
                  <a:pt x="2654" y="4301"/>
                </a:lnTo>
                <a:lnTo>
                  <a:pt x="2526" y="4536"/>
                </a:lnTo>
                <a:lnTo>
                  <a:pt x="2461" y="4622"/>
                </a:lnTo>
                <a:lnTo>
                  <a:pt x="2397" y="4686"/>
                </a:lnTo>
                <a:lnTo>
                  <a:pt x="2397" y="4686"/>
                </a:lnTo>
                <a:lnTo>
                  <a:pt x="2333" y="4729"/>
                </a:lnTo>
                <a:lnTo>
                  <a:pt x="2248" y="4750"/>
                </a:lnTo>
                <a:lnTo>
                  <a:pt x="2162" y="4750"/>
                </a:lnTo>
                <a:lnTo>
                  <a:pt x="2055" y="4729"/>
                </a:lnTo>
                <a:lnTo>
                  <a:pt x="1969" y="4686"/>
                </a:lnTo>
                <a:lnTo>
                  <a:pt x="1884" y="4643"/>
                </a:lnTo>
                <a:lnTo>
                  <a:pt x="1820" y="4579"/>
                </a:lnTo>
                <a:lnTo>
                  <a:pt x="1755" y="4515"/>
                </a:lnTo>
                <a:lnTo>
                  <a:pt x="1755" y="4515"/>
                </a:lnTo>
                <a:lnTo>
                  <a:pt x="1713" y="4450"/>
                </a:lnTo>
                <a:lnTo>
                  <a:pt x="1691" y="4343"/>
                </a:lnTo>
                <a:lnTo>
                  <a:pt x="1670" y="4087"/>
                </a:lnTo>
                <a:lnTo>
                  <a:pt x="1670" y="3958"/>
                </a:lnTo>
                <a:lnTo>
                  <a:pt x="1691" y="3851"/>
                </a:lnTo>
                <a:lnTo>
                  <a:pt x="1713" y="3766"/>
                </a:lnTo>
                <a:lnTo>
                  <a:pt x="1755" y="3744"/>
                </a:lnTo>
                <a:lnTo>
                  <a:pt x="1777" y="3723"/>
                </a:lnTo>
                <a:lnTo>
                  <a:pt x="1777" y="3723"/>
                </a:lnTo>
                <a:lnTo>
                  <a:pt x="1820" y="3723"/>
                </a:lnTo>
                <a:lnTo>
                  <a:pt x="1862" y="3766"/>
                </a:lnTo>
                <a:lnTo>
                  <a:pt x="1905" y="3809"/>
                </a:lnTo>
                <a:lnTo>
                  <a:pt x="1948" y="3830"/>
                </a:lnTo>
                <a:lnTo>
                  <a:pt x="1948" y="3830"/>
                </a:lnTo>
                <a:lnTo>
                  <a:pt x="2012" y="3851"/>
                </a:lnTo>
                <a:lnTo>
                  <a:pt x="2055" y="3830"/>
                </a:lnTo>
                <a:lnTo>
                  <a:pt x="2098" y="3809"/>
                </a:lnTo>
                <a:lnTo>
                  <a:pt x="2141" y="3787"/>
                </a:lnTo>
                <a:lnTo>
                  <a:pt x="2183" y="3702"/>
                </a:lnTo>
                <a:lnTo>
                  <a:pt x="2205" y="3595"/>
                </a:lnTo>
                <a:lnTo>
                  <a:pt x="2205" y="3595"/>
                </a:lnTo>
                <a:lnTo>
                  <a:pt x="2248" y="3381"/>
                </a:lnTo>
                <a:lnTo>
                  <a:pt x="2226" y="3295"/>
                </a:lnTo>
                <a:lnTo>
                  <a:pt x="2205" y="3188"/>
                </a:lnTo>
                <a:lnTo>
                  <a:pt x="2162" y="3102"/>
                </a:lnTo>
                <a:lnTo>
                  <a:pt x="2119" y="3038"/>
                </a:lnTo>
                <a:lnTo>
                  <a:pt x="2034" y="2974"/>
                </a:lnTo>
                <a:lnTo>
                  <a:pt x="1927" y="2931"/>
                </a:lnTo>
                <a:lnTo>
                  <a:pt x="1927" y="2931"/>
                </a:lnTo>
                <a:lnTo>
                  <a:pt x="1841" y="2931"/>
                </a:lnTo>
                <a:lnTo>
                  <a:pt x="1755" y="2931"/>
                </a:lnTo>
                <a:lnTo>
                  <a:pt x="1691" y="2953"/>
                </a:lnTo>
                <a:lnTo>
                  <a:pt x="1606" y="2974"/>
                </a:lnTo>
                <a:lnTo>
                  <a:pt x="1477" y="3060"/>
                </a:lnTo>
                <a:lnTo>
                  <a:pt x="1370" y="3188"/>
                </a:lnTo>
                <a:lnTo>
                  <a:pt x="1370" y="3188"/>
                </a:lnTo>
                <a:lnTo>
                  <a:pt x="1306" y="3295"/>
                </a:lnTo>
                <a:lnTo>
                  <a:pt x="1263" y="3338"/>
                </a:lnTo>
                <a:lnTo>
                  <a:pt x="1242" y="3359"/>
                </a:lnTo>
                <a:lnTo>
                  <a:pt x="1199" y="3338"/>
                </a:lnTo>
                <a:lnTo>
                  <a:pt x="1135" y="3252"/>
                </a:lnTo>
                <a:lnTo>
                  <a:pt x="1135" y="3252"/>
                </a:lnTo>
                <a:lnTo>
                  <a:pt x="1028" y="3124"/>
                </a:lnTo>
                <a:lnTo>
                  <a:pt x="964" y="3060"/>
                </a:lnTo>
                <a:lnTo>
                  <a:pt x="900" y="2995"/>
                </a:lnTo>
                <a:lnTo>
                  <a:pt x="900" y="2995"/>
                </a:lnTo>
                <a:lnTo>
                  <a:pt x="814" y="2974"/>
                </a:lnTo>
                <a:lnTo>
                  <a:pt x="707" y="2974"/>
                </a:lnTo>
                <a:lnTo>
                  <a:pt x="643" y="2995"/>
                </a:lnTo>
                <a:lnTo>
                  <a:pt x="557" y="3017"/>
                </a:lnTo>
                <a:lnTo>
                  <a:pt x="472" y="3060"/>
                </a:lnTo>
                <a:lnTo>
                  <a:pt x="407" y="3124"/>
                </a:lnTo>
                <a:lnTo>
                  <a:pt x="301" y="3274"/>
                </a:lnTo>
                <a:lnTo>
                  <a:pt x="301" y="3274"/>
                </a:lnTo>
                <a:lnTo>
                  <a:pt x="172" y="3445"/>
                </a:lnTo>
                <a:lnTo>
                  <a:pt x="65" y="3659"/>
                </a:lnTo>
                <a:lnTo>
                  <a:pt x="22" y="3787"/>
                </a:lnTo>
                <a:lnTo>
                  <a:pt x="1" y="3894"/>
                </a:lnTo>
                <a:lnTo>
                  <a:pt x="22" y="4001"/>
                </a:lnTo>
                <a:lnTo>
                  <a:pt x="65" y="4108"/>
                </a:lnTo>
                <a:lnTo>
                  <a:pt x="65" y="4108"/>
                </a:lnTo>
                <a:lnTo>
                  <a:pt x="108" y="4172"/>
                </a:lnTo>
                <a:lnTo>
                  <a:pt x="172" y="4215"/>
                </a:lnTo>
                <a:lnTo>
                  <a:pt x="236" y="4236"/>
                </a:lnTo>
                <a:lnTo>
                  <a:pt x="301" y="4215"/>
                </a:lnTo>
                <a:lnTo>
                  <a:pt x="365" y="4194"/>
                </a:lnTo>
                <a:lnTo>
                  <a:pt x="429" y="4151"/>
                </a:lnTo>
                <a:lnTo>
                  <a:pt x="493" y="4087"/>
                </a:lnTo>
                <a:lnTo>
                  <a:pt x="514" y="4022"/>
                </a:lnTo>
                <a:lnTo>
                  <a:pt x="514" y="4022"/>
                </a:lnTo>
                <a:lnTo>
                  <a:pt x="579" y="3894"/>
                </a:lnTo>
                <a:lnTo>
                  <a:pt x="621" y="3787"/>
                </a:lnTo>
                <a:lnTo>
                  <a:pt x="643" y="3744"/>
                </a:lnTo>
                <a:lnTo>
                  <a:pt x="664" y="3744"/>
                </a:lnTo>
                <a:lnTo>
                  <a:pt x="707" y="3766"/>
                </a:lnTo>
                <a:lnTo>
                  <a:pt x="750" y="3830"/>
                </a:lnTo>
                <a:lnTo>
                  <a:pt x="750" y="3830"/>
                </a:lnTo>
                <a:lnTo>
                  <a:pt x="793" y="3915"/>
                </a:lnTo>
                <a:lnTo>
                  <a:pt x="835" y="4044"/>
                </a:lnTo>
                <a:lnTo>
                  <a:pt x="857" y="4322"/>
                </a:lnTo>
                <a:lnTo>
                  <a:pt x="878" y="4600"/>
                </a:lnTo>
                <a:lnTo>
                  <a:pt x="857" y="4857"/>
                </a:lnTo>
                <a:lnTo>
                  <a:pt x="857" y="4857"/>
                </a:lnTo>
                <a:lnTo>
                  <a:pt x="878" y="5114"/>
                </a:lnTo>
                <a:lnTo>
                  <a:pt x="878" y="5263"/>
                </a:lnTo>
                <a:lnTo>
                  <a:pt x="857" y="5370"/>
                </a:lnTo>
                <a:lnTo>
                  <a:pt x="857" y="5370"/>
                </a:lnTo>
                <a:lnTo>
                  <a:pt x="793" y="5477"/>
                </a:lnTo>
                <a:lnTo>
                  <a:pt x="771" y="5499"/>
                </a:lnTo>
                <a:lnTo>
                  <a:pt x="750" y="5499"/>
                </a:lnTo>
                <a:lnTo>
                  <a:pt x="686" y="5456"/>
                </a:lnTo>
                <a:lnTo>
                  <a:pt x="600" y="5392"/>
                </a:lnTo>
                <a:lnTo>
                  <a:pt x="600" y="5392"/>
                </a:lnTo>
                <a:lnTo>
                  <a:pt x="514" y="5328"/>
                </a:lnTo>
                <a:lnTo>
                  <a:pt x="429" y="5285"/>
                </a:lnTo>
                <a:lnTo>
                  <a:pt x="343" y="5263"/>
                </a:lnTo>
                <a:lnTo>
                  <a:pt x="279" y="5263"/>
                </a:lnTo>
                <a:lnTo>
                  <a:pt x="236" y="5285"/>
                </a:lnTo>
                <a:lnTo>
                  <a:pt x="236" y="5285"/>
                </a:lnTo>
                <a:lnTo>
                  <a:pt x="151" y="5349"/>
                </a:lnTo>
                <a:lnTo>
                  <a:pt x="108" y="5413"/>
                </a:lnTo>
                <a:lnTo>
                  <a:pt x="87" y="5520"/>
                </a:lnTo>
                <a:lnTo>
                  <a:pt x="108" y="5606"/>
                </a:lnTo>
                <a:lnTo>
                  <a:pt x="108" y="5606"/>
                </a:lnTo>
                <a:lnTo>
                  <a:pt x="151" y="5713"/>
                </a:lnTo>
                <a:lnTo>
                  <a:pt x="215" y="5798"/>
                </a:lnTo>
                <a:lnTo>
                  <a:pt x="301" y="5884"/>
                </a:lnTo>
                <a:lnTo>
                  <a:pt x="407" y="5969"/>
                </a:lnTo>
                <a:lnTo>
                  <a:pt x="514" y="6034"/>
                </a:lnTo>
                <a:lnTo>
                  <a:pt x="621" y="6098"/>
                </a:lnTo>
                <a:lnTo>
                  <a:pt x="728" y="6119"/>
                </a:lnTo>
                <a:lnTo>
                  <a:pt x="835" y="6141"/>
                </a:lnTo>
                <a:lnTo>
                  <a:pt x="835" y="6141"/>
                </a:lnTo>
                <a:lnTo>
                  <a:pt x="964" y="6119"/>
                </a:lnTo>
                <a:lnTo>
                  <a:pt x="1049" y="6076"/>
                </a:lnTo>
                <a:lnTo>
                  <a:pt x="1156" y="6012"/>
                </a:lnTo>
                <a:lnTo>
                  <a:pt x="1221" y="5948"/>
                </a:lnTo>
                <a:lnTo>
                  <a:pt x="1285" y="5862"/>
                </a:lnTo>
                <a:lnTo>
                  <a:pt x="1349" y="5756"/>
                </a:lnTo>
                <a:lnTo>
                  <a:pt x="1413" y="5542"/>
                </a:lnTo>
                <a:lnTo>
                  <a:pt x="1413" y="5542"/>
                </a:lnTo>
                <a:lnTo>
                  <a:pt x="1434" y="5328"/>
                </a:lnTo>
                <a:lnTo>
                  <a:pt x="1434" y="5199"/>
                </a:lnTo>
                <a:lnTo>
                  <a:pt x="1456" y="5135"/>
                </a:lnTo>
                <a:lnTo>
                  <a:pt x="1456" y="5135"/>
                </a:lnTo>
                <a:lnTo>
                  <a:pt x="1520" y="5114"/>
                </a:lnTo>
                <a:lnTo>
                  <a:pt x="1563" y="5135"/>
                </a:lnTo>
                <a:lnTo>
                  <a:pt x="1670" y="5199"/>
                </a:lnTo>
                <a:lnTo>
                  <a:pt x="1670" y="5199"/>
                </a:lnTo>
                <a:lnTo>
                  <a:pt x="1862" y="5285"/>
                </a:lnTo>
                <a:lnTo>
                  <a:pt x="2076" y="5349"/>
                </a:lnTo>
                <a:lnTo>
                  <a:pt x="2290" y="5370"/>
                </a:lnTo>
                <a:lnTo>
                  <a:pt x="2397" y="5370"/>
                </a:lnTo>
                <a:lnTo>
                  <a:pt x="2483" y="5349"/>
                </a:lnTo>
                <a:lnTo>
                  <a:pt x="2483" y="5349"/>
                </a:lnTo>
                <a:lnTo>
                  <a:pt x="2590" y="5328"/>
                </a:lnTo>
                <a:lnTo>
                  <a:pt x="2675" y="5263"/>
                </a:lnTo>
                <a:lnTo>
                  <a:pt x="2740" y="5221"/>
                </a:lnTo>
                <a:lnTo>
                  <a:pt x="2804" y="5156"/>
                </a:lnTo>
                <a:lnTo>
                  <a:pt x="2889" y="5007"/>
                </a:lnTo>
                <a:lnTo>
                  <a:pt x="2975" y="4835"/>
                </a:lnTo>
                <a:lnTo>
                  <a:pt x="2975" y="4835"/>
                </a:lnTo>
                <a:lnTo>
                  <a:pt x="3061" y="4643"/>
                </a:lnTo>
                <a:lnTo>
                  <a:pt x="3125" y="4386"/>
                </a:lnTo>
                <a:lnTo>
                  <a:pt x="3146" y="4258"/>
                </a:lnTo>
                <a:lnTo>
                  <a:pt x="3125" y="4151"/>
                </a:lnTo>
                <a:lnTo>
                  <a:pt x="3103" y="4108"/>
                </a:lnTo>
                <a:lnTo>
                  <a:pt x="3082" y="4087"/>
                </a:lnTo>
                <a:lnTo>
                  <a:pt x="3039" y="4065"/>
                </a:lnTo>
                <a:lnTo>
                  <a:pt x="2996" y="4044"/>
                </a:lnTo>
                <a:lnTo>
                  <a:pt x="2996" y="4044"/>
                </a:lnTo>
                <a:close/>
                <a:moveTo>
                  <a:pt x="9436" y="1412"/>
                </a:moveTo>
                <a:lnTo>
                  <a:pt x="9436" y="1412"/>
                </a:lnTo>
                <a:lnTo>
                  <a:pt x="9415" y="1348"/>
                </a:lnTo>
                <a:lnTo>
                  <a:pt x="9394" y="1305"/>
                </a:lnTo>
                <a:lnTo>
                  <a:pt x="9351" y="1262"/>
                </a:lnTo>
                <a:lnTo>
                  <a:pt x="9308" y="1241"/>
                </a:lnTo>
                <a:lnTo>
                  <a:pt x="9201" y="1220"/>
                </a:lnTo>
                <a:lnTo>
                  <a:pt x="9094" y="1220"/>
                </a:lnTo>
                <a:lnTo>
                  <a:pt x="9094" y="1220"/>
                </a:lnTo>
                <a:lnTo>
                  <a:pt x="8987" y="1262"/>
                </a:lnTo>
                <a:lnTo>
                  <a:pt x="8902" y="1305"/>
                </a:lnTo>
                <a:lnTo>
                  <a:pt x="8859" y="1327"/>
                </a:lnTo>
                <a:lnTo>
                  <a:pt x="8837" y="1327"/>
                </a:lnTo>
                <a:lnTo>
                  <a:pt x="8795" y="1327"/>
                </a:lnTo>
                <a:lnTo>
                  <a:pt x="8773" y="1284"/>
                </a:lnTo>
                <a:lnTo>
                  <a:pt x="8773" y="1284"/>
                </a:lnTo>
                <a:lnTo>
                  <a:pt x="8816" y="1113"/>
                </a:lnTo>
                <a:lnTo>
                  <a:pt x="8880" y="941"/>
                </a:lnTo>
                <a:lnTo>
                  <a:pt x="8880" y="941"/>
                </a:lnTo>
                <a:lnTo>
                  <a:pt x="8880" y="770"/>
                </a:lnTo>
                <a:lnTo>
                  <a:pt x="8880" y="599"/>
                </a:lnTo>
                <a:lnTo>
                  <a:pt x="8880" y="599"/>
                </a:lnTo>
                <a:lnTo>
                  <a:pt x="8880" y="407"/>
                </a:lnTo>
                <a:lnTo>
                  <a:pt x="8880" y="321"/>
                </a:lnTo>
                <a:lnTo>
                  <a:pt x="8859" y="235"/>
                </a:lnTo>
                <a:lnTo>
                  <a:pt x="8837" y="150"/>
                </a:lnTo>
                <a:lnTo>
                  <a:pt x="8773" y="86"/>
                </a:lnTo>
                <a:lnTo>
                  <a:pt x="8709" y="43"/>
                </a:lnTo>
                <a:lnTo>
                  <a:pt x="8581" y="0"/>
                </a:lnTo>
                <a:lnTo>
                  <a:pt x="8581" y="0"/>
                </a:lnTo>
                <a:lnTo>
                  <a:pt x="8495" y="0"/>
                </a:lnTo>
                <a:lnTo>
                  <a:pt x="8388" y="21"/>
                </a:lnTo>
                <a:lnTo>
                  <a:pt x="8303" y="43"/>
                </a:lnTo>
                <a:lnTo>
                  <a:pt x="8217" y="86"/>
                </a:lnTo>
                <a:lnTo>
                  <a:pt x="8046" y="214"/>
                </a:lnTo>
                <a:lnTo>
                  <a:pt x="7917" y="342"/>
                </a:lnTo>
                <a:lnTo>
                  <a:pt x="7917" y="342"/>
                </a:lnTo>
                <a:lnTo>
                  <a:pt x="7810" y="514"/>
                </a:lnTo>
                <a:lnTo>
                  <a:pt x="7768" y="621"/>
                </a:lnTo>
                <a:lnTo>
                  <a:pt x="7746" y="728"/>
                </a:lnTo>
                <a:lnTo>
                  <a:pt x="7746" y="834"/>
                </a:lnTo>
                <a:lnTo>
                  <a:pt x="7768" y="920"/>
                </a:lnTo>
                <a:lnTo>
                  <a:pt x="7832" y="1006"/>
                </a:lnTo>
                <a:lnTo>
                  <a:pt x="7939" y="1048"/>
                </a:lnTo>
                <a:lnTo>
                  <a:pt x="7939" y="1048"/>
                </a:lnTo>
                <a:lnTo>
                  <a:pt x="8003" y="1027"/>
                </a:lnTo>
                <a:lnTo>
                  <a:pt x="8067" y="1006"/>
                </a:lnTo>
                <a:lnTo>
                  <a:pt x="8110" y="941"/>
                </a:lnTo>
                <a:lnTo>
                  <a:pt x="8153" y="856"/>
                </a:lnTo>
                <a:lnTo>
                  <a:pt x="8260" y="685"/>
                </a:lnTo>
                <a:lnTo>
                  <a:pt x="8303" y="621"/>
                </a:lnTo>
                <a:lnTo>
                  <a:pt x="8367" y="578"/>
                </a:lnTo>
                <a:lnTo>
                  <a:pt x="8367" y="578"/>
                </a:lnTo>
                <a:lnTo>
                  <a:pt x="8388" y="728"/>
                </a:lnTo>
                <a:lnTo>
                  <a:pt x="8367" y="877"/>
                </a:lnTo>
                <a:lnTo>
                  <a:pt x="8324" y="1006"/>
                </a:lnTo>
                <a:lnTo>
                  <a:pt x="8260" y="1134"/>
                </a:lnTo>
                <a:lnTo>
                  <a:pt x="8131" y="1412"/>
                </a:lnTo>
                <a:lnTo>
                  <a:pt x="8067" y="1541"/>
                </a:lnTo>
                <a:lnTo>
                  <a:pt x="8067" y="1690"/>
                </a:lnTo>
                <a:lnTo>
                  <a:pt x="8067" y="1690"/>
                </a:lnTo>
                <a:lnTo>
                  <a:pt x="8067" y="1776"/>
                </a:lnTo>
                <a:lnTo>
                  <a:pt x="8110" y="1840"/>
                </a:lnTo>
                <a:lnTo>
                  <a:pt x="8153" y="1904"/>
                </a:lnTo>
                <a:lnTo>
                  <a:pt x="8196" y="1926"/>
                </a:lnTo>
                <a:lnTo>
                  <a:pt x="8260" y="1968"/>
                </a:lnTo>
                <a:lnTo>
                  <a:pt x="8324" y="1968"/>
                </a:lnTo>
                <a:lnTo>
                  <a:pt x="8474" y="1968"/>
                </a:lnTo>
                <a:lnTo>
                  <a:pt x="8623" y="1947"/>
                </a:lnTo>
                <a:lnTo>
                  <a:pt x="8773" y="1904"/>
                </a:lnTo>
                <a:lnTo>
                  <a:pt x="9009" y="1797"/>
                </a:lnTo>
                <a:lnTo>
                  <a:pt x="9009" y="1797"/>
                </a:lnTo>
                <a:lnTo>
                  <a:pt x="9158" y="1733"/>
                </a:lnTo>
                <a:lnTo>
                  <a:pt x="9308" y="1669"/>
                </a:lnTo>
                <a:lnTo>
                  <a:pt x="9351" y="1605"/>
                </a:lnTo>
                <a:lnTo>
                  <a:pt x="9394" y="1562"/>
                </a:lnTo>
                <a:lnTo>
                  <a:pt x="9436" y="1476"/>
                </a:lnTo>
                <a:lnTo>
                  <a:pt x="9436" y="1412"/>
                </a:lnTo>
                <a:lnTo>
                  <a:pt x="9436" y="1412"/>
                </a:lnTo>
                <a:close/>
                <a:moveTo>
                  <a:pt x="4836" y="3530"/>
                </a:moveTo>
                <a:lnTo>
                  <a:pt x="4836" y="3530"/>
                </a:lnTo>
                <a:lnTo>
                  <a:pt x="4622" y="3573"/>
                </a:lnTo>
                <a:lnTo>
                  <a:pt x="4344" y="3637"/>
                </a:lnTo>
                <a:lnTo>
                  <a:pt x="4088" y="3744"/>
                </a:lnTo>
                <a:lnTo>
                  <a:pt x="3895" y="3851"/>
                </a:lnTo>
                <a:lnTo>
                  <a:pt x="3895" y="3851"/>
                </a:lnTo>
                <a:lnTo>
                  <a:pt x="3831" y="3894"/>
                </a:lnTo>
                <a:lnTo>
                  <a:pt x="3767" y="3980"/>
                </a:lnTo>
                <a:lnTo>
                  <a:pt x="3745" y="4065"/>
                </a:lnTo>
                <a:lnTo>
                  <a:pt x="3724" y="4129"/>
                </a:lnTo>
                <a:lnTo>
                  <a:pt x="3724" y="4215"/>
                </a:lnTo>
                <a:lnTo>
                  <a:pt x="3767" y="4279"/>
                </a:lnTo>
                <a:lnTo>
                  <a:pt x="3852" y="4322"/>
                </a:lnTo>
                <a:lnTo>
                  <a:pt x="3959" y="4343"/>
                </a:lnTo>
                <a:lnTo>
                  <a:pt x="3959" y="4343"/>
                </a:lnTo>
                <a:lnTo>
                  <a:pt x="4195" y="4301"/>
                </a:lnTo>
                <a:lnTo>
                  <a:pt x="4451" y="4236"/>
                </a:lnTo>
                <a:lnTo>
                  <a:pt x="4708" y="4129"/>
                </a:lnTo>
                <a:lnTo>
                  <a:pt x="4815" y="4065"/>
                </a:lnTo>
                <a:lnTo>
                  <a:pt x="4901" y="4001"/>
                </a:lnTo>
                <a:lnTo>
                  <a:pt x="4901" y="4001"/>
                </a:lnTo>
                <a:lnTo>
                  <a:pt x="4986" y="3937"/>
                </a:lnTo>
                <a:lnTo>
                  <a:pt x="5029" y="3851"/>
                </a:lnTo>
                <a:lnTo>
                  <a:pt x="5050" y="3787"/>
                </a:lnTo>
                <a:lnTo>
                  <a:pt x="5072" y="3702"/>
                </a:lnTo>
                <a:lnTo>
                  <a:pt x="5050" y="3637"/>
                </a:lnTo>
                <a:lnTo>
                  <a:pt x="5008" y="3595"/>
                </a:lnTo>
                <a:lnTo>
                  <a:pt x="4943" y="3552"/>
                </a:lnTo>
                <a:lnTo>
                  <a:pt x="4836" y="3530"/>
                </a:lnTo>
                <a:lnTo>
                  <a:pt x="4836" y="3530"/>
                </a:lnTo>
                <a:close/>
                <a:moveTo>
                  <a:pt x="4558" y="3381"/>
                </a:moveTo>
                <a:lnTo>
                  <a:pt x="4558" y="3381"/>
                </a:lnTo>
                <a:lnTo>
                  <a:pt x="4644" y="3316"/>
                </a:lnTo>
                <a:lnTo>
                  <a:pt x="4687" y="3231"/>
                </a:lnTo>
                <a:lnTo>
                  <a:pt x="4708" y="3145"/>
                </a:lnTo>
                <a:lnTo>
                  <a:pt x="4687" y="3081"/>
                </a:lnTo>
                <a:lnTo>
                  <a:pt x="4665" y="3017"/>
                </a:lnTo>
                <a:lnTo>
                  <a:pt x="4601" y="2974"/>
                </a:lnTo>
                <a:lnTo>
                  <a:pt x="4515" y="2931"/>
                </a:lnTo>
                <a:lnTo>
                  <a:pt x="4408" y="2931"/>
                </a:lnTo>
                <a:lnTo>
                  <a:pt x="4408" y="2931"/>
                </a:lnTo>
                <a:lnTo>
                  <a:pt x="4195" y="2974"/>
                </a:lnTo>
                <a:lnTo>
                  <a:pt x="3916" y="3038"/>
                </a:lnTo>
                <a:lnTo>
                  <a:pt x="3638" y="3167"/>
                </a:lnTo>
                <a:lnTo>
                  <a:pt x="3531" y="3231"/>
                </a:lnTo>
                <a:lnTo>
                  <a:pt x="3467" y="3295"/>
                </a:lnTo>
                <a:lnTo>
                  <a:pt x="3467" y="3295"/>
                </a:lnTo>
                <a:lnTo>
                  <a:pt x="3424" y="3359"/>
                </a:lnTo>
                <a:lnTo>
                  <a:pt x="3403" y="3445"/>
                </a:lnTo>
                <a:lnTo>
                  <a:pt x="3424" y="3509"/>
                </a:lnTo>
                <a:lnTo>
                  <a:pt x="3446" y="3573"/>
                </a:lnTo>
                <a:lnTo>
                  <a:pt x="3510" y="3637"/>
                </a:lnTo>
                <a:lnTo>
                  <a:pt x="3574" y="3659"/>
                </a:lnTo>
                <a:lnTo>
                  <a:pt x="3660" y="3680"/>
                </a:lnTo>
                <a:lnTo>
                  <a:pt x="3745" y="3680"/>
                </a:lnTo>
                <a:lnTo>
                  <a:pt x="3745" y="3680"/>
                </a:lnTo>
                <a:lnTo>
                  <a:pt x="3959" y="3659"/>
                </a:lnTo>
                <a:lnTo>
                  <a:pt x="4173" y="3595"/>
                </a:lnTo>
                <a:lnTo>
                  <a:pt x="4387" y="3488"/>
                </a:lnTo>
                <a:lnTo>
                  <a:pt x="4558" y="3381"/>
                </a:lnTo>
                <a:lnTo>
                  <a:pt x="4558" y="33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9;p7">
            <a:extLst>
              <a:ext uri="{FF2B5EF4-FFF2-40B4-BE49-F238E27FC236}">
                <a16:creationId xmlns:a16="http://schemas.microsoft.com/office/drawing/2014/main" id="{CEEC4600-CD19-0B41-AD1F-A94B250979F7}"/>
              </a:ext>
            </a:extLst>
          </p:cNvPr>
          <p:cNvSpPr/>
          <p:nvPr/>
        </p:nvSpPr>
        <p:spPr>
          <a:xfrm>
            <a:off x="7913020" y="1210097"/>
            <a:ext cx="845469" cy="1113041"/>
          </a:xfrm>
          <a:custGeom>
            <a:avLst/>
            <a:gdLst/>
            <a:ahLst/>
            <a:cxnLst/>
            <a:rect l="l" t="t" r="r" b="b"/>
            <a:pathLst>
              <a:path w="6762" h="8902" extrusionOk="0">
                <a:moveTo>
                  <a:pt x="1305" y="1092"/>
                </a:moveTo>
                <a:lnTo>
                  <a:pt x="1348" y="1135"/>
                </a:lnTo>
                <a:lnTo>
                  <a:pt x="1477" y="1263"/>
                </a:lnTo>
                <a:lnTo>
                  <a:pt x="1562" y="1434"/>
                </a:lnTo>
                <a:lnTo>
                  <a:pt x="1584" y="1499"/>
                </a:lnTo>
                <a:lnTo>
                  <a:pt x="1562" y="1541"/>
                </a:lnTo>
                <a:lnTo>
                  <a:pt x="1541" y="1541"/>
                </a:lnTo>
                <a:lnTo>
                  <a:pt x="1477" y="1520"/>
                </a:lnTo>
                <a:lnTo>
                  <a:pt x="1348" y="1370"/>
                </a:lnTo>
                <a:lnTo>
                  <a:pt x="1284" y="1306"/>
                </a:lnTo>
                <a:lnTo>
                  <a:pt x="1241" y="1220"/>
                </a:lnTo>
                <a:lnTo>
                  <a:pt x="1241" y="1156"/>
                </a:lnTo>
                <a:lnTo>
                  <a:pt x="1241" y="1113"/>
                </a:lnTo>
                <a:lnTo>
                  <a:pt x="1263" y="1092"/>
                </a:lnTo>
                <a:close/>
                <a:moveTo>
                  <a:pt x="792" y="1734"/>
                </a:moveTo>
                <a:lnTo>
                  <a:pt x="856" y="1755"/>
                </a:lnTo>
                <a:lnTo>
                  <a:pt x="878" y="1798"/>
                </a:lnTo>
                <a:lnTo>
                  <a:pt x="899" y="1841"/>
                </a:lnTo>
                <a:lnTo>
                  <a:pt x="878" y="1862"/>
                </a:lnTo>
                <a:lnTo>
                  <a:pt x="856" y="1905"/>
                </a:lnTo>
                <a:lnTo>
                  <a:pt x="813" y="1905"/>
                </a:lnTo>
                <a:lnTo>
                  <a:pt x="749" y="1926"/>
                </a:lnTo>
                <a:lnTo>
                  <a:pt x="706" y="1905"/>
                </a:lnTo>
                <a:lnTo>
                  <a:pt x="685" y="1884"/>
                </a:lnTo>
                <a:lnTo>
                  <a:pt x="685" y="1841"/>
                </a:lnTo>
                <a:lnTo>
                  <a:pt x="728" y="1777"/>
                </a:lnTo>
                <a:lnTo>
                  <a:pt x="749" y="1755"/>
                </a:lnTo>
                <a:lnTo>
                  <a:pt x="792" y="1734"/>
                </a:lnTo>
                <a:close/>
                <a:moveTo>
                  <a:pt x="2910" y="1670"/>
                </a:moveTo>
                <a:lnTo>
                  <a:pt x="2846" y="1712"/>
                </a:lnTo>
                <a:lnTo>
                  <a:pt x="2760" y="1755"/>
                </a:lnTo>
                <a:lnTo>
                  <a:pt x="2718" y="1819"/>
                </a:lnTo>
                <a:lnTo>
                  <a:pt x="2675" y="1884"/>
                </a:lnTo>
                <a:lnTo>
                  <a:pt x="2675" y="1926"/>
                </a:lnTo>
                <a:lnTo>
                  <a:pt x="2696" y="1969"/>
                </a:lnTo>
                <a:lnTo>
                  <a:pt x="2932" y="1969"/>
                </a:lnTo>
                <a:lnTo>
                  <a:pt x="3081" y="1991"/>
                </a:lnTo>
                <a:lnTo>
                  <a:pt x="3231" y="2033"/>
                </a:lnTo>
                <a:lnTo>
                  <a:pt x="3317" y="2033"/>
                </a:lnTo>
                <a:lnTo>
                  <a:pt x="3381" y="2012"/>
                </a:lnTo>
                <a:lnTo>
                  <a:pt x="3702" y="1969"/>
                </a:lnTo>
                <a:lnTo>
                  <a:pt x="4023" y="1948"/>
                </a:lnTo>
                <a:lnTo>
                  <a:pt x="4237" y="1948"/>
                </a:lnTo>
                <a:lnTo>
                  <a:pt x="4451" y="1926"/>
                </a:lnTo>
                <a:lnTo>
                  <a:pt x="4879" y="1905"/>
                </a:lnTo>
                <a:lnTo>
                  <a:pt x="5135" y="1905"/>
                </a:lnTo>
                <a:lnTo>
                  <a:pt x="5199" y="1884"/>
                </a:lnTo>
                <a:lnTo>
                  <a:pt x="5242" y="1862"/>
                </a:lnTo>
                <a:lnTo>
                  <a:pt x="5242" y="1819"/>
                </a:lnTo>
                <a:lnTo>
                  <a:pt x="5199" y="1755"/>
                </a:lnTo>
                <a:lnTo>
                  <a:pt x="5135" y="1712"/>
                </a:lnTo>
                <a:lnTo>
                  <a:pt x="5050" y="1691"/>
                </a:lnTo>
                <a:lnTo>
                  <a:pt x="4836" y="1691"/>
                </a:lnTo>
                <a:lnTo>
                  <a:pt x="4451" y="1734"/>
                </a:lnTo>
                <a:lnTo>
                  <a:pt x="4237" y="1755"/>
                </a:lnTo>
                <a:lnTo>
                  <a:pt x="4044" y="1755"/>
                </a:lnTo>
                <a:lnTo>
                  <a:pt x="3616" y="1734"/>
                </a:lnTo>
                <a:lnTo>
                  <a:pt x="3531" y="1755"/>
                </a:lnTo>
                <a:lnTo>
                  <a:pt x="3424" y="1777"/>
                </a:lnTo>
                <a:lnTo>
                  <a:pt x="3317" y="1798"/>
                </a:lnTo>
                <a:lnTo>
                  <a:pt x="3231" y="1798"/>
                </a:lnTo>
                <a:lnTo>
                  <a:pt x="3167" y="1777"/>
                </a:lnTo>
                <a:lnTo>
                  <a:pt x="3103" y="1734"/>
                </a:lnTo>
                <a:lnTo>
                  <a:pt x="3060" y="1691"/>
                </a:lnTo>
                <a:lnTo>
                  <a:pt x="2996" y="1670"/>
                </a:lnTo>
                <a:close/>
                <a:moveTo>
                  <a:pt x="4707" y="2654"/>
                </a:moveTo>
                <a:lnTo>
                  <a:pt x="4451" y="2675"/>
                </a:lnTo>
                <a:lnTo>
                  <a:pt x="4279" y="2697"/>
                </a:lnTo>
                <a:lnTo>
                  <a:pt x="3809" y="2739"/>
                </a:lnTo>
                <a:lnTo>
                  <a:pt x="3573" y="2761"/>
                </a:lnTo>
                <a:lnTo>
                  <a:pt x="3359" y="2761"/>
                </a:lnTo>
                <a:lnTo>
                  <a:pt x="3124" y="2739"/>
                </a:lnTo>
                <a:lnTo>
                  <a:pt x="2910" y="2697"/>
                </a:lnTo>
                <a:lnTo>
                  <a:pt x="2803" y="2675"/>
                </a:lnTo>
                <a:lnTo>
                  <a:pt x="2696" y="2697"/>
                </a:lnTo>
                <a:lnTo>
                  <a:pt x="2482" y="2718"/>
                </a:lnTo>
                <a:lnTo>
                  <a:pt x="2397" y="2697"/>
                </a:lnTo>
                <a:lnTo>
                  <a:pt x="2290" y="2675"/>
                </a:lnTo>
                <a:lnTo>
                  <a:pt x="2097" y="2675"/>
                </a:lnTo>
                <a:lnTo>
                  <a:pt x="2033" y="2718"/>
                </a:lnTo>
                <a:lnTo>
                  <a:pt x="1990" y="2761"/>
                </a:lnTo>
                <a:lnTo>
                  <a:pt x="1969" y="2825"/>
                </a:lnTo>
                <a:lnTo>
                  <a:pt x="1990" y="2846"/>
                </a:lnTo>
                <a:lnTo>
                  <a:pt x="2012" y="2868"/>
                </a:lnTo>
                <a:lnTo>
                  <a:pt x="2140" y="2889"/>
                </a:lnTo>
                <a:lnTo>
                  <a:pt x="2247" y="2911"/>
                </a:lnTo>
                <a:lnTo>
                  <a:pt x="2504" y="2932"/>
                </a:lnTo>
                <a:lnTo>
                  <a:pt x="2974" y="2932"/>
                </a:lnTo>
                <a:lnTo>
                  <a:pt x="3210" y="2953"/>
                </a:lnTo>
                <a:lnTo>
                  <a:pt x="3424" y="2953"/>
                </a:lnTo>
                <a:lnTo>
                  <a:pt x="3873" y="2932"/>
                </a:lnTo>
                <a:lnTo>
                  <a:pt x="4322" y="2889"/>
                </a:lnTo>
                <a:lnTo>
                  <a:pt x="5028" y="2889"/>
                </a:lnTo>
                <a:lnTo>
                  <a:pt x="5093" y="2868"/>
                </a:lnTo>
                <a:lnTo>
                  <a:pt x="5135" y="2846"/>
                </a:lnTo>
                <a:lnTo>
                  <a:pt x="5135" y="2804"/>
                </a:lnTo>
                <a:lnTo>
                  <a:pt x="5114" y="2739"/>
                </a:lnTo>
                <a:lnTo>
                  <a:pt x="5050" y="2697"/>
                </a:lnTo>
                <a:lnTo>
                  <a:pt x="4943" y="2675"/>
                </a:lnTo>
                <a:lnTo>
                  <a:pt x="4707" y="2654"/>
                </a:lnTo>
                <a:close/>
                <a:moveTo>
                  <a:pt x="3295" y="3424"/>
                </a:moveTo>
                <a:lnTo>
                  <a:pt x="3060" y="3467"/>
                </a:lnTo>
                <a:lnTo>
                  <a:pt x="2825" y="3531"/>
                </a:lnTo>
                <a:lnTo>
                  <a:pt x="2568" y="3574"/>
                </a:lnTo>
                <a:lnTo>
                  <a:pt x="2461" y="3595"/>
                </a:lnTo>
                <a:lnTo>
                  <a:pt x="2332" y="3574"/>
                </a:lnTo>
                <a:lnTo>
                  <a:pt x="2119" y="3531"/>
                </a:lnTo>
                <a:lnTo>
                  <a:pt x="1905" y="3531"/>
                </a:lnTo>
                <a:lnTo>
                  <a:pt x="1840" y="3553"/>
                </a:lnTo>
                <a:lnTo>
                  <a:pt x="1776" y="3595"/>
                </a:lnTo>
                <a:lnTo>
                  <a:pt x="1755" y="3617"/>
                </a:lnTo>
                <a:lnTo>
                  <a:pt x="1755" y="3638"/>
                </a:lnTo>
                <a:lnTo>
                  <a:pt x="1776" y="3681"/>
                </a:lnTo>
                <a:lnTo>
                  <a:pt x="1819" y="3702"/>
                </a:lnTo>
                <a:lnTo>
                  <a:pt x="1926" y="3766"/>
                </a:lnTo>
                <a:lnTo>
                  <a:pt x="2033" y="3788"/>
                </a:lnTo>
                <a:lnTo>
                  <a:pt x="2140" y="3831"/>
                </a:lnTo>
                <a:lnTo>
                  <a:pt x="2482" y="3831"/>
                </a:lnTo>
                <a:lnTo>
                  <a:pt x="2718" y="3788"/>
                </a:lnTo>
                <a:lnTo>
                  <a:pt x="3167" y="3681"/>
                </a:lnTo>
                <a:lnTo>
                  <a:pt x="3402" y="3659"/>
                </a:lnTo>
                <a:lnTo>
                  <a:pt x="3638" y="3638"/>
                </a:lnTo>
                <a:lnTo>
                  <a:pt x="3894" y="3659"/>
                </a:lnTo>
                <a:lnTo>
                  <a:pt x="4001" y="3681"/>
                </a:lnTo>
                <a:lnTo>
                  <a:pt x="4130" y="3681"/>
                </a:lnTo>
                <a:lnTo>
                  <a:pt x="4365" y="3638"/>
                </a:lnTo>
                <a:lnTo>
                  <a:pt x="4472" y="3638"/>
                </a:lnTo>
                <a:lnTo>
                  <a:pt x="4579" y="3659"/>
                </a:lnTo>
                <a:lnTo>
                  <a:pt x="4814" y="3745"/>
                </a:lnTo>
                <a:lnTo>
                  <a:pt x="4986" y="3745"/>
                </a:lnTo>
                <a:lnTo>
                  <a:pt x="5050" y="3702"/>
                </a:lnTo>
                <a:lnTo>
                  <a:pt x="5093" y="3659"/>
                </a:lnTo>
                <a:lnTo>
                  <a:pt x="5114" y="3595"/>
                </a:lnTo>
                <a:lnTo>
                  <a:pt x="5114" y="3553"/>
                </a:lnTo>
                <a:lnTo>
                  <a:pt x="5071" y="3488"/>
                </a:lnTo>
                <a:lnTo>
                  <a:pt x="4986" y="3467"/>
                </a:lnTo>
                <a:lnTo>
                  <a:pt x="4729" y="3467"/>
                </a:lnTo>
                <a:lnTo>
                  <a:pt x="4515" y="3424"/>
                </a:lnTo>
                <a:lnTo>
                  <a:pt x="4301" y="3424"/>
                </a:lnTo>
                <a:lnTo>
                  <a:pt x="4044" y="3446"/>
                </a:lnTo>
                <a:lnTo>
                  <a:pt x="3809" y="3424"/>
                </a:lnTo>
                <a:close/>
                <a:moveTo>
                  <a:pt x="2632" y="4237"/>
                </a:moveTo>
                <a:lnTo>
                  <a:pt x="2397" y="4259"/>
                </a:lnTo>
                <a:lnTo>
                  <a:pt x="1947" y="4366"/>
                </a:lnTo>
                <a:lnTo>
                  <a:pt x="1776" y="4430"/>
                </a:lnTo>
                <a:lnTo>
                  <a:pt x="1648" y="4515"/>
                </a:lnTo>
                <a:lnTo>
                  <a:pt x="1626" y="4558"/>
                </a:lnTo>
                <a:lnTo>
                  <a:pt x="1626" y="4580"/>
                </a:lnTo>
                <a:lnTo>
                  <a:pt x="1712" y="4601"/>
                </a:lnTo>
                <a:lnTo>
                  <a:pt x="1840" y="4601"/>
                </a:lnTo>
                <a:lnTo>
                  <a:pt x="2119" y="4580"/>
                </a:lnTo>
                <a:lnTo>
                  <a:pt x="2375" y="4537"/>
                </a:lnTo>
                <a:lnTo>
                  <a:pt x="2653" y="4494"/>
                </a:lnTo>
                <a:lnTo>
                  <a:pt x="2932" y="4494"/>
                </a:lnTo>
                <a:lnTo>
                  <a:pt x="3188" y="4537"/>
                </a:lnTo>
                <a:lnTo>
                  <a:pt x="3295" y="4558"/>
                </a:lnTo>
                <a:lnTo>
                  <a:pt x="3424" y="4558"/>
                </a:lnTo>
                <a:lnTo>
                  <a:pt x="3680" y="4494"/>
                </a:lnTo>
                <a:lnTo>
                  <a:pt x="3809" y="4473"/>
                </a:lnTo>
                <a:lnTo>
                  <a:pt x="3937" y="4515"/>
                </a:lnTo>
                <a:lnTo>
                  <a:pt x="4108" y="4558"/>
                </a:lnTo>
                <a:lnTo>
                  <a:pt x="4536" y="4558"/>
                </a:lnTo>
                <a:lnTo>
                  <a:pt x="4729" y="4537"/>
                </a:lnTo>
                <a:lnTo>
                  <a:pt x="4814" y="4515"/>
                </a:lnTo>
                <a:lnTo>
                  <a:pt x="4921" y="4494"/>
                </a:lnTo>
                <a:lnTo>
                  <a:pt x="4964" y="4473"/>
                </a:lnTo>
                <a:lnTo>
                  <a:pt x="5007" y="4451"/>
                </a:lnTo>
                <a:lnTo>
                  <a:pt x="5007" y="4408"/>
                </a:lnTo>
                <a:lnTo>
                  <a:pt x="5007" y="4366"/>
                </a:lnTo>
                <a:lnTo>
                  <a:pt x="4986" y="4323"/>
                </a:lnTo>
                <a:lnTo>
                  <a:pt x="4943" y="4301"/>
                </a:lnTo>
                <a:lnTo>
                  <a:pt x="4836" y="4280"/>
                </a:lnTo>
                <a:lnTo>
                  <a:pt x="4386" y="4280"/>
                </a:lnTo>
                <a:lnTo>
                  <a:pt x="4151" y="4259"/>
                </a:lnTo>
                <a:lnTo>
                  <a:pt x="3937" y="4237"/>
                </a:lnTo>
                <a:lnTo>
                  <a:pt x="3702" y="4237"/>
                </a:lnTo>
                <a:lnTo>
                  <a:pt x="3488" y="4280"/>
                </a:lnTo>
                <a:lnTo>
                  <a:pt x="3402" y="4323"/>
                </a:lnTo>
                <a:lnTo>
                  <a:pt x="3188" y="4323"/>
                </a:lnTo>
                <a:lnTo>
                  <a:pt x="3081" y="4301"/>
                </a:lnTo>
                <a:lnTo>
                  <a:pt x="2867" y="4237"/>
                </a:lnTo>
                <a:close/>
                <a:moveTo>
                  <a:pt x="2268" y="5050"/>
                </a:moveTo>
                <a:lnTo>
                  <a:pt x="2140" y="5072"/>
                </a:lnTo>
                <a:lnTo>
                  <a:pt x="2033" y="5114"/>
                </a:lnTo>
                <a:lnTo>
                  <a:pt x="1926" y="5157"/>
                </a:lnTo>
                <a:lnTo>
                  <a:pt x="1819" y="5200"/>
                </a:lnTo>
                <a:lnTo>
                  <a:pt x="1584" y="5200"/>
                </a:lnTo>
                <a:lnTo>
                  <a:pt x="1562" y="5221"/>
                </a:lnTo>
                <a:lnTo>
                  <a:pt x="1562" y="5243"/>
                </a:lnTo>
                <a:lnTo>
                  <a:pt x="1584" y="5264"/>
                </a:lnTo>
                <a:lnTo>
                  <a:pt x="1605" y="5307"/>
                </a:lnTo>
                <a:lnTo>
                  <a:pt x="1691" y="5328"/>
                </a:lnTo>
                <a:lnTo>
                  <a:pt x="1798" y="5328"/>
                </a:lnTo>
                <a:lnTo>
                  <a:pt x="1926" y="5307"/>
                </a:lnTo>
                <a:lnTo>
                  <a:pt x="2161" y="5243"/>
                </a:lnTo>
                <a:lnTo>
                  <a:pt x="2268" y="5221"/>
                </a:lnTo>
                <a:lnTo>
                  <a:pt x="2332" y="5221"/>
                </a:lnTo>
                <a:lnTo>
                  <a:pt x="2546" y="5264"/>
                </a:lnTo>
                <a:lnTo>
                  <a:pt x="2653" y="5286"/>
                </a:lnTo>
                <a:lnTo>
                  <a:pt x="2760" y="5286"/>
                </a:lnTo>
                <a:lnTo>
                  <a:pt x="2974" y="5243"/>
                </a:lnTo>
                <a:lnTo>
                  <a:pt x="3124" y="5200"/>
                </a:lnTo>
                <a:lnTo>
                  <a:pt x="3188" y="5179"/>
                </a:lnTo>
                <a:lnTo>
                  <a:pt x="3146" y="5136"/>
                </a:lnTo>
                <a:lnTo>
                  <a:pt x="3081" y="5093"/>
                </a:lnTo>
                <a:lnTo>
                  <a:pt x="2910" y="5093"/>
                </a:lnTo>
                <a:lnTo>
                  <a:pt x="2782" y="5114"/>
                </a:lnTo>
                <a:lnTo>
                  <a:pt x="2653" y="5136"/>
                </a:lnTo>
                <a:lnTo>
                  <a:pt x="2568" y="5114"/>
                </a:lnTo>
                <a:lnTo>
                  <a:pt x="2461" y="5093"/>
                </a:lnTo>
                <a:lnTo>
                  <a:pt x="2375" y="5072"/>
                </a:lnTo>
                <a:lnTo>
                  <a:pt x="2268" y="5050"/>
                </a:lnTo>
                <a:close/>
                <a:moveTo>
                  <a:pt x="4515" y="6034"/>
                </a:moveTo>
                <a:lnTo>
                  <a:pt x="4558" y="6120"/>
                </a:lnTo>
                <a:lnTo>
                  <a:pt x="4579" y="6270"/>
                </a:lnTo>
                <a:lnTo>
                  <a:pt x="4579" y="6313"/>
                </a:lnTo>
                <a:lnTo>
                  <a:pt x="4558" y="6377"/>
                </a:lnTo>
                <a:lnTo>
                  <a:pt x="4536" y="6398"/>
                </a:lnTo>
                <a:lnTo>
                  <a:pt x="4451" y="6398"/>
                </a:lnTo>
                <a:lnTo>
                  <a:pt x="4429" y="6377"/>
                </a:lnTo>
                <a:lnTo>
                  <a:pt x="4408" y="6334"/>
                </a:lnTo>
                <a:lnTo>
                  <a:pt x="4451" y="6206"/>
                </a:lnTo>
                <a:lnTo>
                  <a:pt x="4493" y="6077"/>
                </a:lnTo>
                <a:lnTo>
                  <a:pt x="4515" y="6034"/>
                </a:lnTo>
                <a:close/>
                <a:moveTo>
                  <a:pt x="5627" y="5478"/>
                </a:moveTo>
                <a:lnTo>
                  <a:pt x="5585" y="5500"/>
                </a:lnTo>
                <a:lnTo>
                  <a:pt x="5520" y="5542"/>
                </a:lnTo>
                <a:lnTo>
                  <a:pt x="5478" y="5606"/>
                </a:lnTo>
                <a:lnTo>
                  <a:pt x="5478" y="5692"/>
                </a:lnTo>
                <a:lnTo>
                  <a:pt x="5478" y="5756"/>
                </a:lnTo>
                <a:lnTo>
                  <a:pt x="5478" y="5842"/>
                </a:lnTo>
                <a:lnTo>
                  <a:pt x="5499" y="5992"/>
                </a:lnTo>
                <a:lnTo>
                  <a:pt x="5499" y="6077"/>
                </a:lnTo>
                <a:lnTo>
                  <a:pt x="5478" y="6141"/>
                </a:lnTo>
                <a:lnTo>
                  <a:pt x="5435" y="6184"/>
                </a:lnTo>
                <a:lnTo>
                  <a:pt x="5392" y="6227"/>
                </a:lnTo>
                <a:lnTo>
                  <a:pt x="5306" y="6291"/>
                </a:lnTo>
                <a:lnTo>
                  <a:pt x="5264" y="6313"/>
                </a:lnTo>
                <a:lnTo>
                  <a:pt x="5242" y="6355"/>
                </a:lnTo>
                <a:lnTo>
                  <a:pt x="5242" y="6420"/>
                </a:lnTo>
                <a:lnTo>
                  <a:pt x="5264" y="6484"/>
                </a:lnTo>
                <a:lnTo>
                  <a:pt x="5306" y="6527"/>
                </a:lnTo>
                <a:lnTo>
                  <a:pt x="5371" y="6548"/>
                </a:lnTo>
                <a:lnTo>
                  <a:pt x="5435" y="6569"/>
                </a:lnTo>
                <a:lnTo>
                  <a:pt x="5499" y="6591"/>
                </a:lnTo>
                <a:lnTo>
                  <a:pt x="5542" y="6655"/>
                </a:lnTo>
                <a:lnTo>
                  <a:pt x="5563" y="6698"/>
                </a:lnTo>
                <a:lnTo>
                  <a:pt x="5563" y="6762"/>
                </a:lnTo>
                <a:lnTo>
                  <a:pt x="5606" y="6826"/>
                </a:lnTo>
                <a:lnTo>
                  <a:pt x="5649" y="6869"/>
                </a:lnTo>
                <a:lnTo>
                  <a:pt x="5692" y="6890"/>
                </a:lnTo>
                <a:lnTo>
                  <a:pt x="5734" y="6912"/>
                </a:lnTo>
                <a:lnTo>
                  <a:pt x="5820" y="6912"/>
                </a:lnTo>
                <a:lnTo>
                  <a:pt x="5863" y="6869"/>
                </a:lnTo>
                <a:lnTo>
                  <a:pt x="5906" y="6826"/>
                </a:lnTo>
                <a:lnTo>
                  <a:pt x="5927" y="6783"/>
                </a:lnTo>
                <a:lnTo>
                  <a:pt x="5948" y="6698"/>
                </a:lnTo>
                <a:lnTo>
                  <a:pt x="5927" y="6633"/>
                </a:lnTo>
                <a:lnTo>
                  <a:pt x="5927" y="6548"/>
                </a:lnTo>
                <a:lnTo>
                  <a:pt x="5927" y="6462"/>
                </a:lnTo>
                <a:lnTo>
                  <a:pt x="5970" y="6441"/>
                </a:lnTo>
                <a:lnTo>
                  <a:pt x="5991" y="6398"/>
                </a:lnTo>
                <a:lnTo>
                  <a:pt x="6077" y="6355"/>
                </a:lnTo>
                <a:lnTo>
                  <a:pt x="6141" y="6248"/>
                </a:lnTo>
                <a:lnTo>
                  <a:pt x="6162" y="6206"/>
                </a:lnTo>
                <a:lnTo>
                  <a:pt x="6162" y="6141"/>
                </a:lnTo>
                <a:lnTo>
                  <a:pt x="6141" y="6099"/>
                </a:lnTo>
                <a:lnTo>
                  <a:pt x="6120" y="6056"/>
                </a:lnTo>
                <a:lnTo>
                  <a:pt x="6055" y="6034"/>
                </a:lnTo>
                <a:lnTo>
                  <a:pt x="5991" y="6013"/>
                </a:lnTo>
                <a:lnTo>
                  <a:pt x="5884" y="5970"/>
                </a:lnTo>
                <a:lnTo>
                  <a:pt x="5863" y="5949"/>
                </a:lnTo>
                <a:lnTo>
                  <a:pt x="5841" y="5927"/>
                </a:lnTo>
                <a:lnTo>
                  <a:pt x="5820" y="5713"/>
                </a:lnTo>
                <a:lnTo>
                  <a:pt x="5777" y="5585"/>
                </a:lnTo>
                <a:lnTo>
                  <a:pt x="5713" y="5500"/>
                </a:lnTo>
                <a:lnTo>
                  <a:pt x="5670" y="5478"/>
                </a:lnTo>
                <a:close/>
                <a:moveTo>
                  <a:pt x="4408" y="5307"/>
                </a:moveTo>
                <a:lnTo>
                  <a:pt x="4344" y="5328"/>
                </a:lnTo>
                <a:lnTo>
                  <a:pt x="4301" y="5371"/>
                </a:lnTo>
                <a:lnTo>
                  <a:pt x="4258" y="5435"/>
                </a:lnTo>
                <a:lnTo>
                  <a:pt x="4194" y="5564"/>
                </a:lnTo>
                <a:lnTo>
                  <a:pt x="4151" y="5735"/>
                </a:lnTo>
                <a:lnTo>
                  <a:pt x="4108" y="6120"/>
                </a:lnTo>
                <a:lnTo>
                  <a:pt x="4087" y="6270"/>
                </a:lnTo>
                <a:lnTo>
                  <a:pt x="4066" y="6398"/>
                </a:lnTo>
                <a:lnTo>
                  <a:pt x="4023" y="6462"/>
                </a:lnTo>
                <a:lnTo>
                  <a:pt x="3980" y="6527"/>
                </a:lnTo>
                <a:lnTo>
                  <a:pt x="3894" y="6591"/>
                </a:lnTo>
                <a:lnTo>
                  <a:pt x="3787" y="6633"/>
                </a:lnTo>
                <a:lnTo>
                  <a:pt x="3723" y="6676"/>
                </a:lnTo>
                <a:lnTo>
                  <a:pt x="3680" y="6740"/>
                </a:lnTo>
                <a:lnTo>
                  <a:pt x="3659" y="6783"/>
                </a:lnTo>
                <a:lnTo>
                  <a:pt x="3638" y="6826"/>
                </a:lnTo>
                <a:lnTo>
                  <a:pt x="3638" y="6869"/>
                </a:lnTo>
                <a:lnTo>
                  <a:pt x="3659" y="6890"/>
                </a:lnTo>
                <a:lnTo>
                  <a:pt x="3723" y="6933"/>
                </a:lnTo>
                <a:lnTo>
                  <a:pt x="3787" y="6976"/>
                </a:lnTo>
                <a:lnTo>
                  <a:pt x="3852" y="7061"/>
                </a:lnTo>
                <a:lnTo>
                  <a:pt x="3873" y="7126"/>
                </a:lnTo>
                <a:lnTo>
                  <a:pt x="3873" y="7190"/>
                </a:lnTo>
                <a:lnTo>
                  <a:pt x="3830" y="7318"/>
                </a:lnTo>
                <a:lnTo>
                  <a:pt x="3809" y="7425"/>
                </a:lnTo>
                <a:lnTo>
                  <a:pt x="3787" y="7554"/>
                </a:lnTo>
                <a:lnTo>
                  <a:pt x="3787" y="7618"/>
                </a:lnTo>
                <a:lnTo>
                  <a:pt x="3787" y="7682"/>
                </a:lnTo>
                <a:lnTo>
                  <a:pt x="3830" y="7725"/>
                </a:lnTo>
                <a:lnTo>
                  <a:pt x="3873" y="7746"/>
                </a:lnTo>
                <a:lnTo>
                  <a:pt x="3980" y="7746"/>
                </a:lnTo>
                <a:lnTo>
                  <a:pt x="4087" y="7682"/>
                </a:lnTo>
                <a:lnTo>
                  <a:pt x="4172" y="7596"/>
                </a:lnTo>
                <a:lnTo>
                  <a:pt x="4237" y="7532"/>
                </a:lnTo>
                <a:lnTo>
                  <a:pt x="4279" y="7468"/>
                </a:lnTo>
                <a:lnTo>
                  <a:pt x="4279" y="7382"/>
                </a:lnTo>
                <a:lnTo>
                  <a:pt x="4301" y="7233"/>
                </a:lnTo>
                <a:lnTo>
                  <a:pt x="4301" y="7061"/>
                </a:lnTo>
                <a:lnTo>
                  <a:pt x="4322" y="6976"/>
                </a:lnTo>
                <a:lnTo>
                  <a:pt x="4365" y="6912"/>
                </a:lnTo>
                <a:lnTo>
                  <a:pt x="4451" y="6826"/>
                </a:lnTo>
                <a:lnTo>
                  <a:pt x="4558" y="6762"/>
                </a:lnTo>
                <a:lnTo>
                  <a:pt x="4600" y="6740"/>
                </a:lnTo>
                <a:lnTo>
                  <a:pt x="4665" y="6740"/>
                </a:lnTo>
                <a:lnTo>
                  <a:pt x="4707" y="6762"/>
                </a:lnTo>
                <a:lnTo>
                  <a:pt x="4772" y="6805"/>
                </a:lnTo>
                <a:lnTo>
                  <a:pt x="4793" y="6847"/>
                </a:lnTo>
                <a:lnTo>
                  <a:pt x="4836" y="6912"/>
                </a:lnTo>
                <a:lnTo>
                  <a:pt x="4857" y="7083"/>
                </a:lnTo>
                <a:lnTo>
                  <a:pt x="4900" y="7233"/>
                </a:lnTo>
                <a:lnTo>
                  <a:pt x="4943" y="7382"/>
                </a:lnTo>
                <a:lnTo>
                  <a:pt x="5007" y="7489"/>
                </a:lnTo>
                <a:lnTo>
                  <a:pt x="5028" y="7511"/>
                </a:lnTo>
                <a:lnTo>
                  <a:pt x="5071" y="7532"/>
                </a:lnTo>
                <a:lnTo>
                  <a:pt x="5135" y="7532"/>
                </a:lnTo>
                <a:lnTo>
                  <a:pt x="5264" y="7447"/>
                </a:lnTo>
                <a:lnTo>
                  <a:pt x="5328" y="7361"/>
                </a:lnTo>
                <a:lnTo>
                  <a:pt x="5371" y="7275"/>
                </a:lnTo>
                <a:lnTo>
                  <a:pt x="5371" y="7168"/>
                </a:lnTo>
                <a:lnTo>
                  <a:pt x="5328" y="7040"/>
                </a:lnTo>
                <a:lnTo>
                  <a:pt x="5285" y="6912"/>
                </a:lnTo>
                <a:lnTo>
                  <a:pt x="5242" y="6783"/>
                </a:lnTo>
                <a:lnTo>
                  <a:pt x="5178" y="6676"/>
                </a:lnTo>
                <a:lnTo>
                  <a:pt x="5135" y="6548"/>
                </a:lnTo>
                <a:lnTo>
                  <a:pt x="5135" y="6398"/>
                </a:lnTo>
                <a:lnTo>
                  <a:pt x="5114" y="6334"/>
                </a:lnTo>
                <a:lnTo>
                  <a:pt x="5093" y="6248"/>
                </a:lnTo>
                <a:lnTo>
                  <a:pt x="5050" y="6206"/>
                </a:lnTo>
                <a:lnTo>
                  <a:pt x="4986" y="6141"/>
                </a:lnTo>
                <a:lnTo>
                  <a:pt x="4943" y="6034"/>
                </a:lnTo>
                <a:lnTo>
                  <a:pt x="4900" y="5927"/>
                </a:lnTo>
                <a:lnTo>
                  <a:pt x="4793" y="5649"/>
                </a:lnTo>
                <a:lnTo>
                  <a:pt x="4750" y="5521"/>
                </a:lnTo>
                <a:lnTo>
                  <a:pt x="4665" y="5414"/>
                </a:lnTo>
                <a:lnTo>
                  <a:pt x="4579" y="5328"/>
                </a:lnTo>
                <a:lnTo>
                  <a:pt x="4536" y="5307"/>
                </a:lnTo>
                <a:close/>
                <a:moveTo>
                  <a:pt x="2632" y="429"/>
                </a:moveTo>
                <a:lnTo>
                  <a:pt x="2889" y="450"/>
                </a:lnTo>
                <a:lnTo>
                  <a:pt x="3124" y="472"/>
                </a:lnTo>
                <a:lnTo>
                  <a:pt x="3702" y="472"/>
                </a:lnTo>
                <a:lnTo>
                  <a:pt x="4258" y="514"/>
                </a:lnTo>
                <a:lnTo>
                  <a:pt x="4793" y="536"/>
                </a:lnTo>
                <a:lnTo>
                  <a:pt x="5306" y="557"/>
                </a:lnTo>
                <a:lnTo>
                  <a:pt x="5820" y="600"/>
                </a:lnTo>
                <a:lnTo>
                  <a:pt x="5970" y="600"/>
                </a:lnTo>
                <a:lnTo>
                  <a:pt x="6077" y="621"/>
                </a:lnTo>
                <a:lnTo>
                  <a:pt x="6098" y="621"/>
                </a:lnTo>
                <a:lnTo>
                  <a:pt x="6141" y="664"/>
                </a:lnTo>
                <a:lnTo>
                  <a:pt x="6162" y="707"/>
                </a:lnTo>
                <a:lnTo>
                  <a:pt x="6184" y="771"/>
                </a:lnTo>
                <a:lnTo>
                  <a:pt x="6205" y="1006"/>
                </a:lnTo>
                <a:lnTo>
                  <a:pt x="6226" y="1263"/>
                </a:lnTo>
                <a:lnTo>
                  <a:pt x="6205" y="1777"/>
                </a:lnTo>
                <a:lnTo>
                  <a:pt x="6226" y="2354"/>
                </a:lnTo>
                <a:lnTo>
                  <a:pt x="6248" y="2932"/>
                </a:lnTo>
                <a:lnTo>
                  <a:pt x="6248" y="5542"/>
                </a:lnTo>
                <a:lnTo>
                  <a:pt x="6269" y="6869"/>
                </a:lnTo>
                <a:lnTo>
                  <a:pt x="6291" y="7511"/>
                </a:lnTo>
                <a:lnTo>
                  <a:pt x="6269" y="7832"/>
                </a:lnTo>
                <a:lnTo>
                  <a:pt x="6248" y="7981"/>
                </a:lnTo>
                <a:lnTo>
                  <a:pt x="6205" y="8153"/>
                </a:lnTo>
                <a:lnTo>
                  <a:pt x="6184" y="8174"/>
                </a:lnTo>
                <a:lnTo>
                  <a:pt x="6141" y="8195"/>
                </a:lnTo>
                <a:lnTo>
                  <a:pt x="6055" y="8238"/>
                </a:lnTo>
                <a:lnTo>
                  <a:pt x="5906" y="8260"/>
                </a:lnTo>
                <a:lnTo>
                  <a:pt x="5413" y="8260"/>
                </a:lnTo>
                <a:lnTo>
                  <a:pt x="5199" y="8238"/>
                </a:lnTo>
                <a:lnTo>
                  <a:pt x="4857" y="8217"/>
                </a:lnTo>
                <a:lnTo>
                  <a:pt x="4515" y="8217"/>
                </a:lnTo>
                <a:lnTo>
                  <a:pt x="3830" y="8260"/>
                </a:lnTo>
                <a:lnTo>
                  <a:pt x="3167" y="8281"/>
                </a:lnTo>
                <a:lnTo>
                  <a:pt x="2504" y="8302"/>
                </a:lnTo>
                <a:lnTo>
                  <a:pt x="2268" y="8324"/>
                </a:lnTo>
                <a:lnTo>
                  <a:pt x="2119" y="8324"/>
                </a:lnTo>
                <a:lnTo>
                  <a:pt x="2076" y="8302"/>
                </a:lnTo>
                <a:lnTo>
                  <a:pt x="2033" y="8281"/>
                </a:lnTo>
                <a:lnTo>
                  <a:pt x="2012" y="8217"/>
                </a:lnTo>
                <a:lnTo>
                  <a:pt x="2012" y="8153"/>
                </a:lnTo>
                <a:lnTo>
                  <a:pt x="1990" y="8110"/>
                </a:lnTo>
                <a:lnTo>
                  <a:pt x="1969" y="8088"/>
                </a:lnTo>
                <a:lnTo>
                  <a:pt x="1883" y="8088"/>
                </a:lnTo>
                <a:lnTo>
                  <a:pt x="1798" y="8153"/>
                </a:lnTo>
                <a:lnTo>
                  <a:pt x="1626" y="8302"/>
                </a:lnTo>
                <a:lnTo>
                  <a:pt x="1541" y="8367"/>
                </a:lnTo>
                <a:lnTo>
                  <a:pt x="1455" y="8388"/>
                </a:lnTo>
                <a:lnTo>
                  <a:pt x="1412" y="8388"/>
                </a:lnTo>
                <a:lnTo>
                  <a:pt x="1391" y="8367"/>
                </a:lnTo>
                <a:lnTo>
                  <a:pt x="1348" y="8345"/>
                </a:lnTo>
                <a:lnTo>
                  <a:pt x="1327" y="8281"/>
                </a:lnTo>
                <a:lnTo>
                  <a:pt x="1327" y="8217"/>
                </a:lnTo>
                <a:lnTo>
                  <a:pt x="1348" y="8131"/>
                </a:lnTo>
                <a:lnTo>
                  <a:pt x="1348" y="8110"/>
                </a:lnTo>
                <a:lnTo>
                  <a:pt x="1348" y="8067"/>
                </a:lnTo>
                <a:lnTo>
                  <a:pt x="1327" y="8067"/>
                </a:lnTo>
                <a:lnTo>
                  <a:pt x="1263" y="8046"/>
                </a:lnTo>
                <a:lnTo>
                  <a:pt x="1220" y="8067"/>
                </a:lnTo>
                <a:lnTo>
                  <a:pt x="1177" y="8110"/>
                </a:lnTo>
                <a:lnTo>
                  <a:pt x="1092" y="8217"/>
                </a:lnTo>
                <a:lnTo>
                  <a:pt x="1006" y="8324"/>
                </a:lnTo>
                <a:lnTo>
                  <a:pt x="963" y="8367"/>
                </a:lnTo>
                <a:lnTo>
                  <a:pt x="920" y="8409"/>
                </a:lnTo>
                <a:lnTo>
                  <a:pt x="856" y="8431"/>
                </a:lnTo>
                <a:lnTo>
                  <a:pt x="792" y="8431"/>
                </a:lnTo>
                <a:lnTo>
                  <a:pt x="771" y="8409"/>
                </a:lnTo>
                <a:lnTo>
                  <a:pt x="771" y="8367"/>
                </a:lnTo>
                <a:lnTo>
                  <a:pt x="792" y="8281"/>
                </a:lnTo>
                <a:lnTo>
                  <a:pt x="856" y="8153"/>
                </a:lnTo>
                <a:lnTo>
                  <a:pt x="1049" y="7917"/>
                </a:lnTo>
                <a:lnTo>
                  <a:pt x="1156" y="7767"/>
                </a:lnTo>
                <a:lnTo>
                  <a:pt x="1156" y="7682"/>
                </a:lnTo>
                <a:lnTo>
                  <a:pt x="1134" y="7639"/>
                </a:lnTo>
                <a:lnTo>
                  <a:pt x="1070" y="7618"/>
                </a:lnTo>
                <a:lnTo>
                  <a:pt x="942" y="7618"/>
                </a:lnTo>
                <a:lnTo>
                  <a:pt x="856" y="7660"/>
                </a:lnTo>
                <a:lnTo>
                  <a:pt x="792" y="7703"/>
                </a:lnTo>
                <a:lnTo>
                  <a:pt x="749" y="7746"/>
                </a:lnTo>
                <a:lnTo>
                  <a:pt x="835" y="7575"/>
                </a:lnTo>
                <a:lnTo>
                  <a:pt x="878" y="7468"/>
                </a:lnTo>
                <a:lnTo>
                  <a:pt x="899" y="7404"/>
                </a:lnTo>
                <a:lnTo>
                  <a:pt x="899" y="7297"/>
                </a:lnTo>
                <a:lnTo>
                  <a:pt x="856" y="7275"/>
                </a:lnTo>
                <a:lnTo>
                  <a:pt x="835" y="7254"/>
                </a:lnTo>
                <a:lnTo>
                  <a:pt x="792" y="7297"/>
                </a:lnTo>
                <a:lnTo>
                  <a:pt x="685" y="7382"/>
                </a:lnTo>
                <a:lnTo>
                  <a:pt x="578" y="7468"/>
                </a:lnTo>
                <a:lnTo>
                  <a:pt x="557" y="7361"/>
                </a:lnTo>
                <a:lnTo>
                  <a:pt x="578" y="7254"/>
                </a:lnTo>
                <a:lnTo>
                  <a:pt x="621" y="7147"/>
                </a:lnTo>
                <a:lnTo>
                  <a:pt x="685" y="7040"/>
                </a:lnTo>
                <a:lnTo>
                  <a:pt x="835" y="6826"/>
                </a:lnTo>
                <a:lnTo>
                  <a:pt x="899" y="6719"/>
                </a:lnTo>
                <a:lnTo>
                  <a:pt x="942" y="6633"/>
                </a:lnTo>
                <a:lnTo>
                  <a:pt x="963" y="6484"/>
                </a:lnTo>
                <a:lnTo>
                  <a:pt x="942" y="6441"/>
                </a:lnTo>
                <a:lnTo>
                  <a:pt x="920" y="6420"/>
                </a:lnTo>
                <a:lnTo>
                  <a:pt x="899" y="6441"/>
                </a:lnTo>
                <a:lnTo>
                  <a:pt x="835" y="6462"/>
                </a:lnTo>
                <a:lnTo>
                  <a:pt x="706" y="6591"/>
                </a:lnTo>
                <a:lnTo>
                  <a:pt x="599" y="6655"/>
                </a:lnTo>
                <a:lnTo>
                  <a:pt x="599" y="6633"/>
                </a:lnTo>
                <a:lnTo>
                  <a:pt x="578" y="6591"/>
                </a:lnTo>
                <a:lnTo>
                  <a:pt x="557" y="6377"/>
                </a:lnTo>
                <a:lnTo>
                  <a:pt x="535" y="5713"/>
                </a:lnTo>
                <a:lnTo>
                  <a:pt x="578" y="4601"/>
                </a:lnTo>
                <a:lnTo>
                  <a:pt x="599" y="3446"/>
                </a:lnTo>
                <a:lnTo>
                  <a:pt x="599" y="2889"/>
                </a:lnTo>
                <a:lnTo>
                  <a:pt x="578" y="2632"/>
                </a:lnTo>
                <a:lnTo>
                  <a:pt x="557" y="2504"/>
                </a:lnTo>
                <a:lnTo>
                  <a:pt x="578" y="2397"/>
                </a:lnTo>
                <a:lnTo>
                  <a:pt x="599" y="2333"/>
                </a:lnTo>
                <a:lnTo>
                  <a:pt x="642" y="2290"/>
                </a:lnTo>
                <a:lnTo>
                  <a:pt x="728" y="2269"/>
                </a:lnTo>
                <a:lnTo>
                  <a:pt x="792" y="2269"/>
                </a:lnTo>
                <a:lnTo>
                  <a:pt x="1134" y="2247"/>
                </a:lnTo>
                <a:lnTo>
                  <a:pt x="1370" y="2226"/>
                </a:lnTo>
                <a:lnTo>
                  <a:pt x="1648" y="2226"/>
                </a:lnTo>
                <a:lnTo>
                  <a:pt x="1776" y="2205"/>
                </a:lnTo>
                <a:lnTo>
                  <a:pt x="1905" y="2162"/>
                </a:lnTo>
                <a:lnTo>
                  <a:pt x="2012" y="2119"/>
                </a:lnTo>
                <a:lnTo>
                  <a:pt x="2076" y="2033"/>
                </a:lnTo>
                <a:lnTo>
                  <a:pt x="2119" y="1948"/>
                </a:lnTo>
                <a:lnTo>
                  <a:pt x="2140" y="1819"/>
                </a:lnTo>
                <a:lnTo>
                  <a:pt x="2119" y="1691"/>
                </a:lnTo>
                <a:lnTo>
                  <a:pt x="2119" y="1563"/>
                </a:lnTo>
                <a:lnTo>
                  <a:pt x="2054" y="1285"/>
                </a:lnTo>
                <a:lnTo>
                  <a:pt x="2012" y="1071"/>
                </a:lnTo>
                <a:lnTo>
                  <a:pt x="1947" y="857"/>
                </a:lnTo>
                <a:lnTo>
                  <a:pt x="1926" y="750"/>
                </a:lnTo>
                <a:lnTo>
                  <a:pt x="1905" y="664"/>
                </a:lnTo>
                <a:lnTo>
                  <a:pt x="1926" y="600"/>
                </a:lnTo>
                <a:lnTo>
                  <a:pt x="1947" y="536"/>
                </a:lnTo>
                <a:lnTo>
                  <a:pt x="2033" y="472"/>
                </a:lnTo>
                <a:lnTo>
                  <a:pt x="2140" y="450"/>
                </a:lnTo>
                <a:lnTo>
                  <a:pt x="2397" y="429"/>
                </a:lnTo>
                <a:close/>
                <a:moveTo>
                  <a:pt x="6120" y="1"/>
                </a:moveTo>
                <a:lnTo>
                  <a:pt x="5863" y="44"/>
                </a:lnTo>
                <a:lnTo>
                  <a:pt x="5627" y="86"/>
                </a:lnTo>
                <a:lnTo>
                  <a:pt x="5413" y="108"/>
                </a:lnTo>
                <a:lnTo>
                  <a:pt x="5221" y="129"/>
                </a:lnTo>
                <a:lnTo>
                  <a:pt x="4814" y="129"/>
                </a:lnTo>
                <a:lnTo>
                  <a:pt x="4408" y="86"/>
                </a:lnTo>
                <a:lnTo>
                  <a:pt x="2589" y="86"/>
                </a:lnTo>
                <a:lnTo>
                  <a:pt x="2225" y="65"/>
                </a:lnTo>
                <a:lnTo>
                  <a:pt x="1691" y="65"/>
                </a:lnTo>
                <a:lnTo>
                  <a:pt x="1541" y="108"/>
                </a:lnTo>
                <a:lnTo>
                  <a:pt x="1391" y="193"/>
                </a:lnTo>
                <a:lnTo>
                  <a:pt x="1348" y="258"/>
                </a:lnTo>
                <a:lnTo>
                  <a:pt x="1284" y="322"/>
                </a:lnTo>
                <a:lnTo>
                  <a:pt x="878" y="857"/>
                </a:lnTo>
                <a:lnTo>
                  <a:pt x="664" y="1135"/>
                </a:lnTo>
                <a:lnTo>
                  <a:pt x="492" y="1413"/>
                </a:lnTo>
                <a:lnTo>
                  <a:pt x="343" y="1670"/>
                </a:lnTo>
                <a:lnTo>
                  <a:pt x="171" y="1926"/>
                </a:lnTo>
                <a:lnTo>
                  <a:pt x="65" y="2076"/>
                </a:lnTo>
                <a:lnTo>
                  <a:pt x="43" y="2162"/>
                </a:lnTo>
                <a:lnTo>
                  <a:pt x="22" y="2247"/>
                </a:lnTo>
                <a:lnTo>
                  <a:pt x="0" y="2376"/>
                </a:lnTo>
                <a:lnTo>
                  <a:pt x="0" y="2504"/>
                </a:lnTo>
                <a:lnTo>
                  <a:pt x="22" y="2739"/>
                </a:lnTo>
                <a:lnTo>
                  <a:pt x="43" y="3403"/>
                </a:lnTo>
                <a:lnTo>
                  <a:pt x="65" y="3724"/>
                </a:lnTo>
                <a:lnTo>
                  <a:pt x="65" y="4066"/>
                </a:lnTo>
                <a:lnTo>
                  <a:pt x="22" y="4900"/>
                </a:lnTo>
                <a:lnTo>
                  <a:pt x="22" y="5735"/>
                </a:lnTo>
                <a:lnTo>
                  <a:pt x="22" y="7254"/>
                </a:lnTo>
                <a:lnTo>
                  <a:pt x="22" y="7939"/>
                </a:lnTo>
                <a:lnTo>
                  <a:pt x="22" y="8367"/>
                </a:lnTo>
                <a:lnTo>
                  <a:pt x="0" y="8559"/>
                </a:lnTo>
                <a:lnTo>
                  <a:pt x="0" y="8666"/>
                </a:lnTo>
                <a:lnTo>
                  <a:pt x="0" y="8730"/>
                </a:lnTo>
                <a:lnTo>
                  <a:pt x="22" y="8794"/>
                </a:lnTo>
                <a:lnTo>
                  <a:pt x="65" y="8837"/>
                </a:lnTo>
                <a:lnTo>
                  <a:pt x="107" y="8859"/>
                </a:lnTo>
                <a:lnTo>
                  <a:pt x="171" y="8880"/>
                </a:lnTo>
                <a:lnTo>
                  <a:pt x="321" y="8901"/>
                </a:lnTo>
                <a:lnTo>
                  <a:pt x="471" y="8901"/>
                </a:lnTo>
                <a:lnTo>
                  <a:pt x="792" y="8837"/>
                </a:lnTo>
                <a:lnTo>
                  <a:pt x="1027" y="8794"/>
                </a:lnTo>
                <a:lnTo>
                  <a:pt x="1434" y="8773"/>
                </a:lnTo>
                <a:lnTo>
                  <a:pt x="1840" y="8773"/>
                </a:lnTo>
                <a:lnTo>
                  <a:pt x="2653" y="8794"/>
                </a:lnTo>
                <a:lnTo>
                  <a:pt x="3081" y="8773"/>
                </a:lnTo>
                <a:lnTo>
                  <a:pt x="3509" y="8752"/>
                </a:lnTo>
                <a:lnTo>
                  <a:pt x="3937" y="8709"/>
                </a:lnTo>
                <a:lnTo>
                  <a:pt x="4344" y="8687"/>
                </a:lnTo>
                <a:lnTo>
                  <a:pt x="4750" y="8687"/>
                </a:lnTo>
                <a:lnTo>
                  <a:pt x="5178" y="8709"/>
                </a:lnTo>
                <a:lnTo>
                  <a:pt x="5991" y="8773"/>
                </a:lnTo>
                <a:lnTo>
                  <a:pt x="6162" y="8794"/>
                </a:lnTo>
                <a:lnTo>
                  <a:pt x="6398" y="8794"/>
                </a:lnTo>
                <a:lnTo>
                  <a:pt x="6483" y="8773"/>
                </a:lnTo>
                <a:lnTo>
                  <a:pt x="6547" y="8730"/>
                </a:lnTo>
                <a:lnTo>
                  <a:pt x="6612" y="8666"/>
                </a:lnTo>
                <a:lnTo>
                  <a:pt x="6654" y="8581"/>
                </a:lnTo>
                <a:lnTo>
                  <a:pt x="6697" y="8495"/>
                </a:lnTo>
                <a:lnTo>
                  <a:pt x="6740" y="8260"/>
                </a:lnTo>
                <a:lnTo>
                  <a:pt x="6761" y="8046"/>
                </a:lnTo>
                <a:lnTo>
                  <a:pt x="6740" y="7832"/>
                </a:lnTo>
                <a:lnTo>
                  <a:pt x="6740" y="6013"/>
                </a:lnTo>
                <a:lnTo>
                  <a:pt x="6719" y="5264"/>
                </a:lnTo>
                <a:lnTo>
                  <a:pt x="6676" y="4494"/>
                </a:lnTo>
                <a:lnTo>
                  <a:pt x="6654" y="4109"/>
                </a:lnTo>
                <a:lnTo>
                  <a:pt x="6654" y="3702"/>
                </a:lnTo>
                <a:lnTo>
                  <a:pt x="6676" y="2932"/>
                </a:lnTo>
                <a:lnTo>
                  <a:pt x="6697" y="2183"/>
                </a:lnTo>
                <a:lnTo>
                  <a:pt x="6697" y="1456"/>
                </a:lnTo>
                <a:lnTo>
                  <a:pt x="6676" y="792"/>
                </a:lnTo>
                <a:lnTo>
                  <a:pt x="6697" y="472"/>
                </a:lnTo>
                <a:lnTo>
                  <a:pt x="6654" y="300"/>
                </a:lnTo>
                <a:lnTo>
                  <a:pt x="6633" y="236"/>
                </a:lnTo>
                <a:lnTo>
                  <a:pt x="6590" y="172"/>
                </a:lnTo>
                <a:lnTo>
                  <a:pt x="6483" y="65"/>
                </a:lnTo>
                <a:lnTo>
                  <a:pt x="6376" y="22"/>
                </a:lnTo>
                <a:lnTo>
                  <a:pt x="624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0;p7">
            <a:extLst>
              <a:ext uri="{FF2B5EF4-FFF2-40B4-BE49-F238E27FC236}">
                <a16:creationId xmlns:a16="http://schemas.microsoft.com/office/drawing/2014/main" id="{0B154B44-D198-CF46-B41B-CC445AE425C8}"/>
              </a:ext>
            </a:extLst>
          </p:cNvPr>
          <p:cNvSpPr/>
          <p:nvPr/>
        </p:nvSpPr>
        <p:spPr>
          <a:xfrm>
            <a:off x="7305555" y="2758972"/>
            <a:ext cx="1163804" cy="1174431"/>
          </a:xfrm>
          <a:custGeom>
            <a:avLst/>
            <a:gdLst/>
            <a:ahLst/>
            <a:cxnLst/>
            <a:rect l="l" t="t" r="r" b="b"/>
            <a:pathLst>
              <a:path w="9308" h="9393" extrusionOk="0">
                <a:moveTo>
                  <a:pt x="7789" y="6932"/>
                </a:moveTo>
                <a:lnTo>
                  <a:pt x="7789" y="6932"/>
                </a:lnTo>
                <a:lnTo>
                  <a:pt x="7575" y="6697"/>
                </a:lnTo>
                <a:lnTo>
                  <a:pt x="7446" y="6569"/>
                </a:lnTo>
                <a:lnTo>
                  <a:pt x="7425" y="6483"/>
                </a:lnTo>
                <a:lnTo>
                  <a:pt x="7404" y="6419"/>
                </a:lnTo>
                <a:lnTo>
                  <a:pt x="7404" y="6419"/>
                </a:lnTo>
                <a:lnTo>
                  <a:pt x="7404" y="6355"/>
                </a:lnTo>
                <a:lnTo>
                  <a:pt x="7446" y="6269"/>
                </a:lnTo>
                <a:lnTo>
                  <a:pt x="7511" y="6141"/>
                </a:lnTo>
                <a:lnTo>
                  <a:pt x="7511" y="6141"/>
                </a:lnTo>
                <a:lnTo>
                  <a:pt x="7553" y="6034"/>
                </a:lnTo>
                <a:lnTo>
                  <a:pt x="7553" y="5927"/>
                </a:lnTo>
                <a:lnTo>
                  <a:pt x="7575" y="5734"/>
                </a:lnTo>
                <a:lnTo>
                  <a:pt x="7575" y="5734"/>
                </a:lnTo>
                <a:lnTo>
                  <a:pt x="7575" y="5349"/>
                </a:lnTo>
                <a:lnTo>
                  <a:pt x="7553" y="5156"/>
                </a:lnTo>
                <a:lnTo>
                  <a:pt x="7532" y="4964"/>
                </a:lnTo>
                <a:lnTo>
                  <a:pt x="7532" y="4964"/>
                </a:lnTo>
                <a:lnTo>
                  <a:pt x="7489" y="4771"/>
                </a:lnTo>
                <a:lnTo>
                  <a:pt x="7425" y="4622"/>
                </a:lnTo>
                <a:lnTo>
                  <a:pt x="7318" y="4472"/>
                </a:lnTo>
                <a:lnTo>
                  <a:pt x="7168" y="4322"/>
                </a:lnTo>
                <a:lnTo>
                  <a:pt x="7168" y="4322"/>
                </a:lnTo>
                <a:lnTo>
                  <a:pt x="6869" y="4129"/>
                </a:lnTo>
                <a:lnTo>
                  <a:pt x="6698" y="4001"/>
                </a:lnTo>
                <a:lnTo>
                  <a:pt x="6633" y="3937"/>
                </a:lnTo>
                <a:lnTo>
                  <a:pt x="6612" y="3873"/>
                </a:lnTo>
                <a:lnTo>
                  <a:pt x="6612" y="3873"/>
                </a:lnTo>
                <a:lnTo>
                  <a:pt x="6612" y="3851"/>
                </a:lnTo>
                <a:lnTo>
                  <a:pt x="6612" y="3787"/>
                </a:lnTo>
                <a:lnTo>
                  <a:pt x="6633" y="3702"/>
                </a:lnTo>
                <a:lnTo>
                  <a:pt x="6633" y="3702"/>
                </a:lnTo>
                <a:lnTo>
                  <a:pt x="6612" y="3595"/>
                </a:lnTo>
                <a:lnTo>
                  <a:pt x="6548" y="3488"/>
                </a:lnTo>
                <a:lnTo>
                  <a:pt x="6548" y="3488"/>
                </a:lnTo>
                <a:lnTo>
                  <a:pt x="6484" y="3359"/>
                </a:lnTo>
                <a:lnTo>
                  <a:pt x="6462" y="3295"/>
                </a:lnTo>
                <a:lnTo>
                  <a:pt x="6462" y="3274"/>
                </a:lnTo>
                <a:lnTo>
                  <a:pt x="6462" y="3252"/>
                </a:lnTo>
                <a:lnTo>
                  <a:pt x="6462" y="3252"/>
                </a:lnTo>
                <a:lnTo>
                  <a:pt x="6505" y="3231"/>
                </a:lnTo>
                <a:lnTo>
                  <a:pt x="6591" y="3231"/>
                </a:lnTo>
                <a:lnTo>
                  <a:pt x="6805" y="3274"/>
                </a:lnTo>
                <a:lnTo>
                  <a:pt x="7168" y="3359"/>
                </a:lnTo>
                <a:lnTo>
                  <a:pt x="7168" y="3359"/>
                </a:lnTo>
                <a:lnTo>
                  <a:pt x="7382" y="3381"/>
                </a:lnTo>
                <a:lnTo>
                  <a:pt x="7575" y="3359"/>
                </a:lnTo>
                <a:lnTo>
                  <a:pt x="7810" y="3316"/>
                </a:lnTo>
                <a:lnTo>
                  <a:pt x="8024" y="3274"/>
                </a:lnTo>
                <a:lnTo>
                  <a:pt x="8238" y="3209"/>
                </a:lnTo>
                <a:lnTo>
                  <a:pt x="8431" y="3124"/>
                </a:lnTo>
                <a:lnTo>
                  <a:pt x="8623" y="3038"/>
                </a:lnTo>
                <a:lnTo>
                  <a:pt x="8794" y="2953"/>
                </a:lnTo>
                <a:lnTo>
                  <a:pt x="8794" y="2953"/>
                </a:lnTo>
                <a:lnTo>
                  <a:pt x="8944" y="2846"/>
                </a:lnTo>
                <a:lnTo>
                  <a:pt x="9094" y="2717"/>
                </a:lnTo>
                <a:lnTo>
                  <a:pt x="9244" y="2568"/>
                </a:lnTo>
                <a:lnTo>
                  <a:pt x="9286" y="2482"/>
                </a:lnTo>
                <a:lnTo>
                  <a:pt x="9308" y="2418"/>
                </a:lnTo>
                <a:lnTo>
                  <a:pt x="9308" y="2418"/>
                </a:lnTo>
                <a:lnTo>
                  <a:pt x="9286" y="2289"/>
                </a:lnTo>
                <a:lnTo>
                  <a:pt x="9265" y="2225"/>
                </a:lnTo>
                <a:lnTo>
                  <a:pt x="9201" y="2225"/>
                </a:lnTo>
                <a:lnTo>
                  <a:pt x="9137" y="2247"/>
                </a:lnTo>
                <a:lnTo>
                  <a:pt x="9008" y="2332"/>
                </a:lnTo>
                <a:lnTo>
                  <a:pt x="8944" y="2354"/>
                </a:lnTo>
                <a:lnTo>
                  <a:pt x="8923" y="2354"/>
                </a:lnTo>
                <a:lnTo>
                  <a:pt x="8923" y="2354"/>
                </a:lnTo>
                <a:lnTo>
                  <a:pt x="8901" y="2332"/>
                </a:lnTo>
                <a:lnTo>
                  <a:pt x="8901" y="2311"/>
                </a:lnTo>
                <a:lnTo>
                  <a:pt x="8944" y="2247"/>
                </a:lnTo>
                <a:lnTo>
                  <a:pt x="9051" y="2097"/>
                </a:lnTo>
                <a:lnTo>
                  <a:pt x="9094" y="1990"/>
                </a:lnTo>
                <a:lnTo>
                  <a:pt x="9137" y="1904"/>
                </a:lnTo>
                <a:lnTo>
                  <a:pt x="9115" y="1883"/>
                </a:lnTo>
                <a:lnTo>
                  <a:pt x="9115" y="1840"/>
                </a:lnTo>
                <a:lnTo>
                  <a:pt x="9072" y="1797"/>
                </a:lnTo>
                <a:lnTo>
                  <a:pt x="9030" y="1776"/>
                </a:lnTo>
                <a:lnTo>
                  <a:pt x="9030" y="1776"/>
                </a:lnTo>
                <a:lnTo>
                  <a:pt x="8966" y="1776"/>
                </a:lnTo>
                <a:lnTo>
                  <a:pt x="8880" y="1797"/>
                </a:lnTo>
                <a:lnTo>
                  <a:pt x="8794" y="1819"/>
                </a:lnTo>
                <a:lnTo>
                  <a:pt x="8709" y="1883"/>
                </a:lnTo>
                <a:lnTo>
                  <a:pt x="8452" y="2075"/>
                </a:lnTo>
                <a:lnTo>
                  <a:pt x="8452" y="2075"/>
                </a:lnTo>
                <a:lnTo>
                  <a:pt x="8281" y="2182"/>
                </a:lnTo>
                <a:lnTo>
                  <a:pt x="8238" y="2204"/>
                </a:lnTo>
                <a:lnTo>
                  <a:pt x="8195" y="2182"/>
                </a:lnTo>
                <a:lnTo>
                  <a:pt x="8131" y="2161"/>
                </a:lnTo>
                <a:lnTo>
                  <a:pt x="8088" y="2118"/>
                </a:lnTo>
                <a:lnTo>
                  <a:pt x="7960" y="1990"/>
                </a:lnTo>
                <a:lnTo>
                  <a:pt x="7960" y="1990"/>
                </a:lnTo>
                <a:lnTo>
                  <a:pt x="7682" y="1690"/>
                </a:lnTo>
                <a:lnTo>
                  <a:pt x="7425" y="1391"/>
                </a:lnTo>
                <a:lnTo>
                  <a:pt x="7425" y="1391"/>
                </a:lnTo>
                <a:lnTo>
                  <a:pt x="7125" y="1091"/>
                </a:lnTo>
                <a:lnTo>
                  <a:pt x="6997" y="941"/>
                </a:lnTo>
                <a:lnTo>
                  <a:pt x="6933" y="856"/>
                </a:lnTo>
                <a:lnTo>
                  <a:pt x="6912" y="792"/>
                </a:lnTo>
                <a:lnTo>
                  <a:pt x="6912" y="792"/>
                </a:lnTo>
                <a:lnTo>
                  <a:pt x="6890" y="728"/>
                </a:lnTo>
                <a:lnTo>
                  <a:pt x="6890" y="685"/>
                </a:lnTo>
                <a:lnTo>
                  <a:pt x="6933" y="599"/>
                </a:lnTo>
                <a:lnTo>
                  <a:pt x="6976" y="514"/>
                </a:lnTo>
                <a:lnTo>
                  <a:pt x="7040" y="428"/>
                </a:lnTo>
                <a:lnTo>
                  <a:pt x="7040" y="428"/>
                </a:lnTo>
                <a:lnTo>
                  <a:pt x="7061" y="342"/>
                </a:lnTo>
                <a:lnTo>
                  <a:pt x="7061" y="278"/>
                </a:lnTo>
                <a:lnTo>
                  <a:pt x="7061" y="235"/>
                </a:lnTo>
                <a:lnTo>
                  <a:pt x="7019" y="193"/>
                </a:lnTo>
                <a:lnTo>
                  <a:pt x="6976" y="171"/>
                </a:lnTo>
                <a:lnTo>
                  <a:pt x="6933" y="150"/>
                </a:lnTo>
                <a:lnTo>
                  <a:pt x="6869" y="171"/>
                </a:lnTo>
                <a:lnTo>
                  <a:pt x="6783" y="214"/>
                </a:lnTo>
                <a:lnTo>
                  <a:pt x="6783" y="214"/>
                </a:lnTo>
                <a:lnTo>
                  <a:pt x="6719" y="278"/>
                </a:lnTo>
                <a:lnTo>
                  <a:pt x="6676" y="321"/>
                </a:lnTo>
                <a:lnTo>
                  <a:pt x="6569" y="471"/>
                </a:lnTo>
                <a:lnTo>
                  <a:pt x="6484" y="642"/>
                </a:lnTo>
                <a:lnTo>
                  <a:pt x="6377" y="770"/>
                </a:lnTo>
                <a:lnTo>
                  <a:pt x="6377" y="770"/>
                </a:lnTo>
                <a:lnTo>
                  <a:pt x="6355" y="792"/>
                </a:lnTo>
                <a:lnTo>
                  <a:pt x="6355" y="770"/>
                </a:lnTo>
                <a:lnTo>
                  <a:pt x="6355" y="770"/>
                </a:lnTo>
                <a:lnTo>
                  <a:pt x="6377" y="728"/>
                </a:lnTo>
                <a:lnTo>
                  <a:pt x="6398" y="621"/>
                </a:lnTo>
                <a:lnTo>
                  <a:pt x="6419" y="514"/>
                </a:lnTo>
                <a:lnTo>
                  <a:pt x="6419" y="428"/>
                </a:lnTo>
                <a:lnTo>
                  <a:pt x="6419" y="428"/>
                </a:lnTo>
                <a:lnTo>
                  <a:pt x="6505" y="300"/>
                </a:lnTo>
                <a:lnTo>
                  <a:pt x="6548" y="235"/>
                </a:lnTo>
                <a:lnTo>
                  <a:pt x="6569" y="150"/>
                </a:lnTo>
                <a:lnTo>
                  <a:pt x="6569" y="150"/>
                </a:lnTo>
                <a:lnTo>
                  <a:pt x="6548" y="64"/>
                </a:lnTo>
                <a:lnTo>
                  <a:pt x="6526" y="21"/>
                </a:lnTo>
                <a:lnTo>
                  <a:pt x="6484" y="0"/>
                </a:lnTo>
                <a:lnTo>
                  <a:pt x="6441" y="21"/>
                </a:lnTo>
                <a:lnTo>
                  <a:pt x="6334" y="86"/>
                </a:lnTo>
                <a:lnTo>
                  <a:pt x="6248" y="193"/>
                </a:lnTo>
                <a:lnTo>
                  <a:pt x="6248" y="193"/>
                </a:lnTo>
                <a:lnTo>
                  <a:pt x="6141" y="385"/>
                </a:lnTo>
                <a:lnTo>
                  <a:pt x="6056" y="578"/>
                </a:lnTo>
                <a:lnTo>
                  <a:pt x="5885" y="984"/>
                </a:lnTo>
                <a:lnTo>
                  <a:pt x="5778" y="1412"/>
                </a:lnTo>
                <a:lnTo>
                  <a:pt x="5713" y="1840"/>
                </a:lnTo>
                <a:lnTo>
                  <a:pt x="5713" y="1840"/>
                </a:lnTo>
                <a:lnTo>
                  <a:pt x="5713" y="2097"/>
                </a:lnTo>
                <a:lnTo>
                  <a:pt x="5713" y="2354"/>
                </a:lnTo>
                <a:lnTo>
                  <a:pt x="5713" y="2354"/>
                </a:lnTo>
                <a:lnTo>
                  <a:pt x="5778" y="2546"/>
                </a:lnTo>
                <a:lnTo>
                  <a:pt x="5799" y="2653"/>
                </a:lnTo>
                <a:lnTo>
                  <a:pt x="5778" y="2717"/>
                </a:lnTo>
                <a:lnTo>
                  <a:pt x="5778" y="2717"/>
                </a:lnTo>
                <a:lnTo>
                  <a:pt x="5756" y="2760"/>
                </a:lnTo>
                <a:lnTo>
                  <a:pt x="5671" y="2760"/>
                </a:lnTo>
                <a:lnTo>
                  <a:pt x="5478" y="2760"/>
                </a:lnTo>
                <a:lnTo>
                  <a:pt x="5093" y="2696"/>
                </a:lnTo>
                <a:lnTo>
                  <a:pt x="5093" y="2696"/>
                </a:lnTo>
                <a:lnTo>
                  <a:pt x="4665" y="2696"/>
                </a:lnTo>
                <a:lnTo>
                  <a:pt x="4451" y="2717"/>
                </a:lnTo>
                <a:lnTo>
                  <a:pt x="4237" y="2760"/>
                </a:lnTo>
                <a:lnTo>
                  <a:pt x="4023" y="2803"/>
                </a:lnTo>
                <a:lnTo>
                  <a:pt x="3809" y="2867"/>
                </a:lnTo>
                <a:lnTo>
                  <a:pt x="3617" y="2953"/>
                </a:lnTo>
                <a:lnTo>
                  <a:pt x="3424" y="3081"/>
                </a:lnTo>
                <a:lnTo>
                  <a:pt x="3424" y="3081"/>
                </a:lnTo>
                <a:lnTo>
                  <a:pt x="3274" y="3188"/>
                </a:lnTo>
                <a:lnTo>
                  <a:pt x="3146" y="3338"/>
                </a:lnTo>
                <a:lnTo>
                  <a:pt x="3017" y="3488"/>
                </a:lnTo>
                <a:lnTo>
                  <a:pt x="2889" y="3659"/>
                </a:lnTo>
                <a:lnTo>
                  <a:pt x="2782" y="3830"/>
                </a:lnTo>
                <a:lnTo>
                  <a:pt x="2697" y="4001"/>
                </a:lnTo>
                <a:lnTo>
                  <a:pt x="2632" y="4194"/>
                </a:lnTo>
                <a:lnTo>
                  <a:pt x="2590" y="4365"/>
                </a:lnTo>
                <a:lnTo>
                  <a:pt x="2590" y="4365"/>
                </a:lnTo>
                <a:lnTo>
                  <a:pt x="2568" y="4600"/>
                </a:lnTo>
                <a:lnTo>
                  <a:pt x="2547" y="4857"/>
                </a:lnTo>
                <a:lnTo>
                  <a:pt x="2568" y="5349"/>
                </a:lnTo>
                <a:lnTo>
                  <a:pt x="2568" y="5349"/>
                </a:lnTo>
                <a:lnTo>
                  <a:pt x="2568" y="5499"/>
                </a:lnTo>
                <a:lnTo>
                  <a:pt x="2568" y="5584"/>
                </a:lnTo>
                <a:lnTo>
                  <a:pt x="2547" y="5627"/>
                </a:lnTo>
                <a:lnTo>
                  <a:pt x="2525" y="5649"/>
                </a:lnTo>
                <a:lnTo>
                  <a:pt x="2440" y="5691"/>
                </a:lnTo>
                <a:lnTo>
                  <a:pt x="2440" y="5691"/>
                </a:lnTo>
                <a:lnTo>
                  <a:pt x="2333" y="5713"/>
                </a:lnTo>
                <a:lnTo>
                  <a:pt x="2204" y="5713"/>
                </a:lnTo>
                <a:lnTo>
                  <a:pt x="2076" y="5713"/>
                </a:lnTo>
                <a:lnTo>
                  <a:pt x="1969" y="5691"/>
                </a:lnTo>
                <a:lnTo>
                  <a:pt x="1969" y="5691"/>
                </a:lnTo>
                <a:lnTo>
                  <a:pt x="1798" y="5734"/>
                </a:lnTo>
                <a:lnTo>
                  <a:pt x="1648" y="5756"/>
                </a:lnTo>
                <a:lnTo>
                  <a:pt x="1648" y="5756"/>
                </a:lnTo>
                <a:lnTo>
                  <a:pt x="1456" y="5777"/>
                </a:lnTo>
                <a:lnTo>
                  <a:pt x="1284" y="5777"/>
                </a:lnTo>
                <a:lnTo>
                  <a:pt x="1092" y="5756"/>
                </a:lnTo>
                <a:lnTo>
                  <a:pt x="921" y="5777"/>
                </a:lnTo>
                <a:lnTo>
                  <a:pt x="921" y="5777"/>
                </a:lnTo>
                <a:lnTo>
                  <a:pt x="707" y="5820"/>
                </a:lnTo>
                <a:lnTo>
                  <a:pt x="493" y="5884"/>
                </a:lnTo>
                <a:lnTo>
                  <a:pt x="300" y="5969"/>
                </a:lnTo>
                <a:lnTo>
                  <a:pt x="193" y="6034"/>
                </a:lnTo>
                <a:lnTo>
                  <a:pt x="129" y="6098"/>
                </a:lnTo>
                <a:lnTo>
                  <a:pt x="129" y="6098"/>
                </a:lnTo>
                <a:lnTo>
                  <a:pt x="86" y="6162"/>
                </a:lnTo>
                <a:lnTo>
                  <a:pt x="65" y="6226"/>
                </a:lnTo>
                <a:lnTo>
                  <a:pt x="1" y="6440"/>
                </a:lnTo>
                <a:lnTo>
                  <a:pt x="1" y="6526"/>
                </a:lnTo>
                <a:lnTo>
                  <a:pt x="1" y="6633"/>
                </a:lnTo>
                <a:lnTo>
                  <a:pt x="22" y="6718"/>
                </a:lnTo>
                <a:lnTo>
                  <a:pt x="65" y="6761"/>
                </a:lnTo>
                <a:lnTo>
                  <a:pt x="65" y="6761"/>
                </a:lnTo>
                <a:lnTo>
                  <a:pt x="129" y="6804"/>
                </a:lnTo>
                <a:lnTo>
                  <a:pt x="215" y="6804"/>
                </a:lnTo>
                <a:lnTo>
                  <a:pt x="300" y="6783"/>
                </a:lnTo>
                <a:lnTo>
                  <a:pt x="386" y="6740"/>
                </a:lnTo>
                <a:lnTo>
                  <a:pt x="578" y="6676"/>
                </a:lnTo>
                <a:lnTo>
                  <a:pt x="664" y="6633"/>
                </a:lnTo>
                <a:lnTo>
                  <a:pt x="750" y="6633"/>
                </a:lnTo>
                <a:lnTo>
                  <a:pt x="750" y="6633"/>
                </a:lnTo>
                <a:lnTo>
                  <a:pt x="814" y="6633"/>
                </a:lnTo>
                <a:lnTo>
                  <a:pt x="878" y="6654"/>
                </a:lnTo>
                <a:lnTo>
                  <a:pt x="921" y="6697"/>
                </a:lnTo>
                <a:lnTo>
                  <a:pt x="964" y="6740"/>
                </a:lnTo>
                <a:lnTo>
                  <a:pt x="1006" y="6868"/>
                </a:lnTo>
                <a:lnTo>
                  <a:pt x="1049" y="6954"/>
                </a:lnTo>
                <a:lnTo>
                  <a:pt x="1092" y="7018"/>
                </a:lnTo>
                <a:lnTo>
                  <a:pt x="1092" y="7018"/>
                </a:lnTo>
                <a:lnTo>
                  <a:pt x="1777" y="7724"/>
                </a:lnTo>
                <a:lnTo>
                  <a:pt x="1777" y="7724"/>
                </a:lnTo>
                <a:lnTo>
                  <a:pt x="1926" y="7895"/>
                </a:lnTo>
                <a:lnTo>
                  <a:pt x="2097" y="8088"/>
                </a:lnTo>
                <a:lnTo>
                  <a:pt x="2097" y="8088"/>
                </a:lnTo>
                <a:lnTo>
                  <a:pt x="2162" y="8152"/>
                </a:lnTo>
                <a:lnTo>
                  <a:pt x="2226" y="8173"/>
                </a:lnTo>
                <a:lnTo>
                  <a:pt x="2333" y="8173"/>
                </a:lnTo>
                <a:lnTo>
                  <a:pt x="2333" y="8173"/>
                </a:lnTo>
                <a:lnTo>
                  <a:pt x="2547" y="8237"/>
                </a:lnTo>
                <a:lnTo>
                  <a:pt x="2632" y="8237"/>
                </a:lnTo>
                <a:lnTo>
                  <a:pt x="2675" y="8216"/>
                </a:lnTo>
                <a:lnTo>
                  <a:pt x="2697" y="8195"/>
                </a:lnTo>
                <a:lnTo>
                  <a:pt x="2697" y="8195"/>
                </a:lnTo>
                <a:lnTo>
                  <a:pt x="2697" y="8130"/>
                </a:lnTo>
                <a:lnTo>
                  <a:pt x="2654" y="8066"/>
                </a:lnTo>
                <a:lnTo>
                  <a:pt x="2504" y="7916"/>
                </a:lnTo>
                <a:lnTo>
                  <a:pt x="2247" y="7660"/>
                </a:lnTo>
                <a:lnTo>
                  <a:pt x="2247" y="7660"/>
                </a:lnTo>
                <a:lnTo>
                  <a:pt x="1498" y="6954"/>
                </a:lnTo>
                <a:lnTo>
                  <a:pt x="1498" y="6954"/>
                </a:lnTo>
                <a:lnTo>
                  <a:pt x="1370" y="6847"/>
                </a:lnTo>
                <a:lnTo>
                  <a:pt x="1220" y="6718"/>
                </a:lnTo>
                <a:lnTo>
                  <a:pt x="1156" y="6654"/>
                </a:lnTo>
                <a:lnTo>
                  <a:pt x="1113" y="6590"/>
                </a:lnTo>
                <a:lnTo>
                  <a:pt x="1092" y="6526"/>
                </a:lnTo>
                <a:lnTo>
                  <a:pt x="1113" y="6462"/>
                </a:lnTo>
                <a:lnTo>
                  <a:pt x="1113" y="6462"/>
                </a:lnTo>
                <a:lnTo>
                  <a:pt x="1156" y="6419"/>
                </a:lnTo>
                <a:lnTo>
                  <a:pt x="1220" y="6397"/>
                </a:lnTo>
                <a:lnTo>
                  <a:pt x="1349" y="6376"/>
                </a:lnTo>
                <a:lnTo>
                  <a:pt x="1456" y="6397"/>
                </a:lnTo>
                <a:lnTo>
                  <a:pt x="1498" y="6419"/>
                </a:lnTo>
                <a:lnTo>
                  <a:pt x="1541" y="6462"/>
                </a:lnTo>
                <a:lnTo>
                  <a:pt x="1541" y="6462"/>
                </a:lnTo>
                <a:lnTo>
                  <a:pt x="1563" y="6526"/>
                </a:lnTo>
                <a:lnTo>
                  <a:pt x="1584" y="6611"/>
                </a:lnTo>
                <a:lnTo>
                  <a:pt x="1605" y="6697"/>
                </a:lnTo>
                <a:lnTo>
                  <a:pt x="1648" y="6783"/>
                </a:lnTo>
                <a:lnTo>
                  <a:pt x="1648" y="6783"/>
                </a:lnTo>
                <a:lnTo>
                  <a:pt x="1798" y="6954"/>
                </a:lnTo>
                <a:lnTo>
                  <a:pt x="1948" y="7125"/>
                </a:lnTo>
                <a:lnTo>
                  <a:pt x="1948" y="7125"/>
                </a:lnTo>
                <a:lnTo>
                  <a:pt x="2119" y="7339"/>
                </a:lnTo>
                <a:lnTo>
                  <a:pt x="2204" y="7424"/>
                </a:lnTo>
                <a:lnTo>
                  <a:pt x="2311" y="7510"/>
                </a:lnTo>
                <a:lnTo>
                  <a:pt x="2311" y="7510"/>
                </a:lnTo>
                <a:lnTo>
                  <a:pt x="2376" y="7531"/>
                </a:lnTo>
                <a:lnTo>
                  <a:pt x="2440" y="7531"/>
                </a:lnTo>
                <a:lnTo>
                  <a:pt x="2483" y="7510"/>
                </a:lnTo>
                <a:lnTo>
                  <a:pt x="2568" y="7510"/>
                </a:lnTo>
                <a:lnTo>
                  <a:pt x="2568" y="7510"/>
                </a:lnTo>
                <a:lnTo>
                  <a:pt x="2697" y="7489"/>
                </a:lnTo>
                <a:lnTo>
                  <a:pt x="2804" y="7489"/>
                </a:lnTo>
                <a:lnTo>
                  <a:pt x="2846" y="7489"/>
                </a:lnTo>
                <a:lnTo>
                  <a:pt x="2868" y="7446"/>
                </a:lnTo>
                <a:lnTo>
                  <a:pt x="2846" y="7403"/>
                </a:lnTo>
                <a:lnTo>
                  <a:pt x="2804" y="7317"/>
                </a:lnTo>
                <a:lnTo>
                  <a:pt x="2804" y="7317"/>
                </a:lnTo>
                <a:lnTo>
                  <a:pt x="2718" y="7253"/>
                </a:lnTo>
                <a:lnTo>
                  <a:pt x="2632" y="7168"/>
                </a:lnTo>
                <a:lnTo>
                  <a:pt x="2525" y="7103"/>
                </a:lnTo>
                <a:lnTo>
                  <a:pt x="2418" y="7039"/>
                </a:lnTo>
                <a:lnTo>
                  <a:pt x="2418" y="7039"/>
                </a:lnTo>
                <a:lnTo>
                  <a:pt x="2097" y="6697"/>
                </a:lnTo>
                <a:lnTo>
                  <a:pt x="2097" y="6697"/>
                </a:lnTo>
                <a:lnTo>
                  <a:pt x="1926" y="6569"/>
                </a:lnTo>
                <a:lnTo>
                  <a:pt x="1841" y="6483"/>
                </a:lnTo>
                <a:lnTo>
                  <a:pt x="1798" y="6419"/>
                </a:lnTo>
                <a:lnTo>
                  <a:pt x="1798" y="6419"/>
                </a:lnTo>
                <a:lnTo>
                  <a:pt x="1777" y="6333"/>
                </a:lnTo>
                <a:lnTo>
                  <a:pt x="1798" y="6333"/>
                </a:lnTo>
                <a:lnTo>
                  <a:pt x="1862" y="6312"/>
                </a:lnTo>
                <a:lnTo>
                  <a:pt x="1862" y="6312"/>
                </a:lnTo>
                <a:lnTo>
                  <a:pt x="1926" y="6290"/>
                </a:lnTo>
                <a:lnTo>
                  <a:pt x="2055" y="6269"/>
                </a:lnTo>
                <a:lnTo>
                  <a:pt x="2333" y="6248"/>
                </a:lnTo>
                <a:lnTo>
                  <a:pt x="2632" y="6248"/>
                </a:lnTo>
                <a:lnTo>
                  <a:pt x="2739" y="6269"/>
                </a:lnTo>
                <a:lnTo>
                  <a:pt x="2804" y="6290"/>
                </a:lnTo>
                <a:lnTo>
                  <a:pt x="2804" y="6290"/>
                </a:lnTo>
                <a:lnTo>
                  <a:pt x="2846" y="6333"/>
                </a:lnTo>
                <a:lnTo>
                  <a:pt x="2889" y="6440"/>
                </a:lnTo>
                <a:lnTo>
                  <a:pt x="2932" y="6654"/>
                </a:lnTo>
                <a:lnTo>
                  <a:pt x="2953" y="7082"/>
                </a:lnTo>
                <a:lnTo>
                  <a:pt x="2953" y="7082"/>
                </a:lnTo>
                <a:lnTo>
                  <a:pt x="2975" y="7317"/>
                </a:lnTo>
                <a:lnTo>
                  <a:pt x="2975" y="7531"/>
                </a:lnTo>
                <a:lnTo>
                  <a:pt x="2953" y="7767"/>
                </a:lnTo>
                <a:lnTo>
                  <a:pt x="2932" y="7981"/>
                </a:lnTo>
                <a:lnTo>
                  <a:pt x="2846" y="8409"/>
                </a:lnTo>
                <a:lnTo>
                  <a:pt x="2739" y="8858"/>
                </a:lnTo>
                <a:lnTo>
                  <a:pt x="2739" y="8858"/>
                </a:lnTo>
                <a:lnTo>
                  <a:pt x="2697" y="8986"/>
                </a:lnTo>
                <a:lnTo>
                  <a:pt x="2697" y="9072"/>
                </a:lnTo>
                <a:lnTo>
                  <a:pt x="2718" y="9136"/>
                </a:lnTo>
                <a:lnTo>
                  <a:pt x="2739" y="9179"/>
                </a:lnTo>
                <a:lnTo>
                  <a:pt x="2782" y="9222"/>
                </a:lnTo>
                <a:lnTo>
                  <a:pt x="2846" y="9243"/>
                </a:lnTo>
                <a:lnTo>
                  <a:pt x="2953" y="9264"/>
                </a:lnTo>
                <a:lnTo>
                  <a:pt x="2953" y="9264"/>
                </a:lnTo>
                <a:lnTo>
                  <a:pt x="3039" y="9264"/>
                </a:lnTo>
                <a:lnTo>
                  <a:pt x="3103" y="9243"/>
                </a:lnTo>
                <a:lnTo>
                  <a:pt x="3167" y="9222"/>
                </a:lnTo>
                <a:lnTo>
                  <a:pt x="3210" y="9179"/>
                </a:lnTo>
                <a:lnTo>
                  <a:pt x="3296" y="9050"/>
                </a:lnTo>
                <a:lnTo>
                  <a:pt x="3338" y="8922"/>
                </a:lnTo>
                <a:lnTo>
                  <a:pt x="3338" y="8922"/>
                </a:lnTo>
                <a:lnTo>
                  <a:pt x="3403" y="8687"/>
                </a:lnTo>
                <a:lnTo>
                  <a:pt x="3445" y="8473"/>
                </a:lnTo>
                <a:lnTo>
                  <a:pt x="3488" y="8237"/>
                </a:lnTo>
                <a:lnTo>
                  <a:pt x="3510" y="8002"/>
                </a:lnTo>
                <a:lnTo>
                  <a:pt x="3510" y="7553"/>
                </a:lnTo>
                <a:lnTo>
                  <a:pt x="3467" y="7082"/>
                </a:lnTo>
                <a:lnTo>
                  <a:pt x="3467" y="7082"/>
                </a:lnTo>
                <a:lnTo>
                  <a:pt x="3424" y="6804"/>
                </a:lnTo>
                <a:lnTo>
                  <a:pt x="3381" y="6676"/>
                </a:lnTo>
                <a:lnTo>
                  <a:pt x="3381" y="6547"/>
                </a:lnTo>
                <a:lnTo>
                  <a:pt x="3381" y="6547"/>
                </a:lnTo>
                <a:lnTo>
                  <a:pt x="3381" y="6440"/>
                </a:lnTo>
                <a:lnTo>
                  <a:pt x="3445" y="6355"/>
                </a:lnTo>
                <a:lnTo>
                  <a:pt x="3445" y="6355"/>
                </a:lnTo>
                <a:lnTo>
                  <a:pt x="3552" y="6269"/>
                </a:lnTo>
                <a:lnTo>
                  <a:pt x="3681" y="6162"/>
                </a:lnTo>
                <a:lnTo>
                  <a:pt x="3724" y="6098"/>
                </a:lnTo>
                <a:lnTo>
                  <a:pt x="3766" y="6034"/>
                </a:lnTo>
                <a:lnTo>
                  <a:pt x="3788" y="5969"/>
                </a:lnTo>
                <a:lnTo>
                  <a:pt x="3766" y="5884"/>
                </a:lnTo>
                <a:lnTo>
                  <a:pt x="3766" y="5884"/>
                </a:lnTo>
                <a:lnTo>
                  <a:pt x="3724" y="5841"/>
                </a:lnTo>
                <a:lnTo>
                  <a:pt x="3702" y="5820"/>
                </a:lnTo>
                <a:lnTo>
                  <a:pt x="3617" y="5777"/>
                </a:lnTo>
                <a:lnTo>
                  <a:pt x="3510" y="5756"/>
                </a:lnTo>
                <a:lnTo>
                  <a:pt x="3403" y="5777"/>
                </a:lnTo>
                <a:lnTo>
                  <a:pt x="3317" y="5756"/>
                </a:lnTo>
                <a:lnTo>
                  <a:pt x="3231" y="5734"/>
                </a:lnTo>
                <a:lnTo>
                  <a:pt x="3189" y="5713"/>
                </a:lnTo>
                <a:lnTo>
                  <a:pt x="3167" y="5670"/>
                </a:lnTo>
                <a:lnTo>
                  <a:pt x="3146" y="5627"/>
                </a:lnTo>
                <a:lnTo>
                  <a:pt x="3124" y="5563"/>
                </a:lnTo>
                <a:lnTo>
                  <a:pt x="3124" y="5563"/>
                </a:lnTo>
                <a:lnTo>
                  <a:pt x="3124" y="5370"/>
                </a:lnTo>
                <a:lnTo>
                  <a:pt x="3124" y="5114"/>
                </a:lnTo>
                <a:lnTo>
                  <a:pt x="3167" y="4857"/>
                </a:lnTo>
                <a:lnTo>
                  <a:pt x="3189" y="4771"/>
                </a:lnTo>
                <a:lnTo>
                  <a:pt x="3231" y="4729"/>
                </a:lnTo>
                <a:lnTo>
                  <a:pt x="3231" y="4729"/>
                </a:lnTo>
                <a:lnTo>
                  <a:pt x="3274" y="4729"/>
                </a:lnTo>
                <a:lnTo>
                  <a:pt x="3317" y="4750"/>
                </a:lnTo>
                <a:lnTo>
                  <a:pt x="3424" y="4814"/>
                </a:lnTo>
                <a:lnTo>
                  <a:pt x="3467" y="4857"/>
                </a:lnTo>
                <a:lnTo>
                  <a:pt x="3531" y="4878"/>
                </a:lnTo>
                <a:lnTo>
                  <a:pt x="3574" y="4878"/>
                </a:lnTo>
                <a:lnTo>
                  <a:pt x="3638" y="4836"/>
                </a:lnTo>
                <a:lnTo>
                  <a:pt x="3638" y="4836"/>
                </a:lnTo>
                <a:lnTo>
                  <a:pt x="3659" y="4793"/>
                </a:lnTo>
                <a:lnTo>
                  <a:pt x="3659" y="4729"/>
                </a:lnTo>
                <a:lnTo>
                  <a:pt x="3617" y="4686"/>
                </a:lnTo>
                <a:lnTo>
                  <a:pt x="3574" y="4643"/>
                </a:lnTo>
                <a:lnTo>
                  <a:pt x="3445" y="4536"/>
                </a:lnTo>
                <a:lnTo>
                  <a:pt x="3403" y="4493"/>
                </a:lnTo>
                <a:lnTo>
                  <a:pt x="3381" y="4450"/>
                </a:lnTo>
                <a:lnTo>
                  <a:pt x="3381" y="4450"/>
                </a:lnTo>
                <a:lnTo>
                  <a:pt x="3403" y="4365"/>
                </a:lnTo>
                <a:lnTo>
                  <a:pt x="3445" y="4236"/>
                </a:lnTo>
                <a:lnTo>
                  <a:pt x="3510" y="4151"/>
                </a:lnTo>
                <a:lnTo>
                  <a:pt x="3531" y="4108"/>
                </a:lnTo>
                <a:lnTo>
                  <a:pt x="3574" y="4108"/>
                </a:lnTo>
                <a:lnTo>
                  <a:pt x="3574" y="4108"/>
                </a:lnTo>
                <a:lnTo>
                  <a:pt x="3617" y="4108"/>
                </a:lnTo>
                <a:lnTo>
                  <a:pt x="3681" y="4151"/>
                </a:lnTo>
                <a:lnTo>
                  <a:pt x="3831" y="4258"/>
                </a:lnTo>
                <a:lnTo>
                  <a:pt x="3916" y="4279"/>
                </a:lnTo>
                <a:lnTo>
                  <a:pt x="3980" y="4279"/>
                </a:lnTo>
                <a:lnTo>
                  <a:pt x="3980" y="4279"/>
                </a:lnTo>
                <a:lnTo>
                  <a:pt x="4002" y="4258"/>
                </a:lnTo>
                <a:lnTo>
                  <a:pt x="4002" y="4151"/>
                </a:lnTo>
                <a:lnTo>
                  <a:pt x="4002" y="4151"/>
                </a:lnTo>
                <a:lnTo>
                  <a:pt x="3980" y="4087"/>
                </a:lnTo>
                <a:lnTo>
                  <a:pt x="3938" y="4044"/>
                </a:lnTo>
                <a:lnTo>
                  <a:pt x="3831" y="3980"/>
                </a:lnTo>
                <a:lnTo>
                  <a:pt x="3788" y="3937"/>
                </a:lnTo>
                <a:lnTo>
                  <a:pt x="3766" y="3915"/>
                </a:lnTo>
                <a:lnTo>
                  <a:pt x="3766" y="3851"/>
                </a:lnTo>
                <a:lnTo>
                  <a:pt x="3766" y="3787"/>
                </a:lnTo>
                <a:lnTo>
                  <a:pt x="3766" y="3787"/>
                </a:lnTo>
                <a:lnTo>
                  <a:pt x="3809" y="3702"/>
                </a:lnTo>
                <a:lnTo>
                  <a:pt x="3852" y="3637"/>
                </a:lnTo>
                <a:lnTo>
                  <a:pt x="3916" y="3595"/>
                </a:lnTo>
                <a:lnTo>
                  <a:pt x="3959" y="3595"/>
                </a:lnTo>
                <a:lnTo>
                  <a:pt x="4023" y="3595"/>
                </a:lnTo>
                <a:lnTo>
                  <a:pt x="4066" y="3616"/>
                </a:lnTo>
                <a:lnTo>
                  <a:pt x="4173" y="3702"/>
                </a:lnTo>
                <a:lnTo>
                  <a:pt x="4173" y="3702"/>
                </a:lnTo>
                <a:lnTo>
                  <a:pt x="4280" y="3830"/>
                </a:lnTo>
                <a:lnTo>
                  <a:pt x="4344" y="3873"/>
                </a:lnTo>
                <a:lnTo>
                  <a:pt x="4387" y="3894"/>
                </a:lnTo>
                <a:lnTo>
                  <a:pt x="4430" y="3894"/>
                </a:lnTo>
                <a:lnTo>
                  <a:pt x="4430" y="3894"/>
                </a:lnTo>
                <a:lnTo>
                  <a:pt x="4472" y="3873"/>
                </a:lnTo>
                <a:lnTo>
                  <a:pt x="4494" y="3851"/>
                </a:lnTo>
                <a:lnTo>
                  <a:pt x="4494" y="3809"/>
                </a:lnTo>
                <a:lnTo>
                  <a:pt x="4494" y="3766"/>
                </a:lnTo>
                <a:lnTo>
                  <a:pt x="4451" y="3702"/>
                </a:lnTo>
                <a:lnTo>
                  <a:pt x="4408" y="3659"/>
                </a:lnTo>
                <a:lnTo>
                  <a:pt x="4408" y="3659"/>
                </a:lnTo>
                <a:lnTo>
                  <a:pt x="4301" y="3530"/>
                </a:lnTo>
                <a:lnTo>
                  <a:pt x="4280" y="3488"/>
                </a:lnTo>
                <a:lnTo>
                  <a:pt x="4280" y="3445"/>
                </a:lnTo>
                <a:lnTo>
                  <a:pt x="4301" y="3423"/>
                </a:lnTo>
                <a:lnTo>
                  <a:pt x="4301" y="3423"/>
                </a:lnTo>
                <a:lnTo>
                  <a:pt x="4387" y="3381"/>
                </a:lnTo>
                <a:lnTo>
                  <a:pt x="4515" y="3338"/>
                </a:lnTo>
                <a:lnTo>
                  <a:pt x="4751" y="3295"/>
                </a:lnTo>
                <a:lnTo>
                  <a:pt x="4751" y="3295"/>
                </a:lnTo>
                <a:lnTo>
                  <a:pt x="4793" y="3316"/>
                </a:lnTo>
                <a:lnTo>
                  <a:pt x="4858" y="3359"/>
                </a:lnTo>
                <a:lnTo>
                  <a:pt x="5007" y="3466"/>
                </a:lnTo>
                <a:lnTo>
                  <a:pt x="5093" y="3509"/>
                </a:lnTo>
                <a:lnTo>
                  <a:pt x="5157" y="3530"/>
                </a:lnTo>
                <a:lnTo>
                  <a:pt x="5221" y="3530"/>
                </a:lnTo>
                <a:lnTo>
                  <a:pt x="5264" y="3488"/>
                </a:lnTo>
                <a:lnTo>
                  <a:pt x="5264" y="3488"/>
                </a:lnTo>
                <a:lnTo>
                  <a:pt x="5285" y="3423"/>
                </a:lnTo>
                <a:lnTo>
                  <a:pt x="5264" y="3381"/>
                </a:lnTo>
                <a:lnTo>
                  <a:pt x="5200" y="3295"/>
                </a:lnTo>
                <a:lnTo>
                  <a:pt x="5178" y="3274"/>
                </a:lnTo>
                <a:lnTo>
                  <a:pt x="5178" y="3252"/>
                </a:lnTo>
                <a:lnTo>
                  <a:pt x="5392" y="3231"/>
                </a:lnTo>
                <a:lnTo>
                  <a:pt x="5392" y="3231"/>
                </a:lnTo>
                <a:lnTo>
                  <a:pt x="5606" y="3231"/>
                </a:lnTo>
                <a:lnTo>
                  <a:pt x="5799" y="3231"/>
                </a:lnTo>
                <a:lnTo>
                  <a:pt x="5863" y="3252"/>
                </a:lnTo>
                <a:lnTo>
                  <a:pt x="5949" y="3274"/>
                </a:lnTo>
                <a:lnTo>
                  <a:pt x="6013" y="3338"/>
                </a:lnTo>
                <a:lnTo>
                  <a:pt x="6077" y="3423"/>
                </a:lnTo>
                <a:lnTo>
                  <a:pt x="6077" y="3423"/>
                </a:lnTo>
                <a:lnTo>
                  <a:pt x="6184" y="3595"/>
                </a:lnTo>
                <a:lnTo>
                  <a:pt x="6184" y="3637"/>
                </a:lnTo>
                <a:lnTo>
                  <a:pt x="6184" y="3680"/>
                </a:lnTo>
                <a:lnTo>
                  <a:pt x="6141" y="3702"/>
                </a:lnTo>
                <a:lnTo>
                  <a:pt x="6098" y="3723"/>
                </a:lnTo>
                <a:lnTo>
                  <a:pt x="5906" y="3723"/>
                </a:lnTo>
                <a:lnTo>
                  <a:pt x="5906" y="3723"/>
                </a:lnTo>
                <a:lnTo>
                  <a:pt x="5671" y="3723"/>
                </a:lnTo>
                <a:lnTo>
                  <a:pt x="5457" y="3744"/>
                </a:lnTo>
                <a:lnTo>
                  <a:pt x="5221" y="3766"/>
                </a:lnTo>
                <a:lnTo>
                  <a:pt x="5007" y="3851"/>
                </a:lnTo>
                <a:lnTo>
                  <a:pt x="5007" y="3851"/>
                </a:lnTo>
                <a:lnTo>
                  <a:pt x="4815" y="3958"/>
                </a:lnTo>
                <a:lnTo>
                  <a:pt x="4622" y="4065"/>
                </a:lnTo>
                <a:lnTo>
                  <a:pt x="4472" y="4172"/>
                </a:lnTo>
                <a:lnTo>
                  <a:pt x="4323" y="4322"/>
                </a:lnTo>
                <a:lnTo>
                  <a:pt x="4194" y="4472"/>
                </a:lnTo>
                <a:lnTo>
                  <a:pt x="4109" y="4643"/>
                </a:lnTo>
                <a:lnTo>
                  <a:pt x="4023" y="4836"/>
                </a:lnTo>
                <a:lnTo>
                  <a:pt x="3959" y="5049"/>
                </a:lnTo>
                <a:lnTo>
                  <a:pt x="3959" y="5049"/>
                </a:lnTo>
                <a:lnTo>
                  <a:pt x="3938" y="5263"/>
                </a:lnTo>
                <a:lnTo>
                  <a:pt x="3916" y="5477"/>
                </a:lnTo>
                <a:lnTo>
                  <a:pt x="3916" y="5691"/>
                </a:lnTo>
                <a:lnTo>
                  <a:pt x="3938" y="5884"/>
                </a:lnTo>
                <a:lnTo>
                  <a:pt x="3959" y="6098"/>
                </a:lnTo>
                <a:lnTo>
                  <a:pt x="4023" y="6290"/>
                </a:lnTo>
                <a:lnTo>
                  <a:pt x="4087" y="6483"/>
                </a:lnTo>
                <a:lnTo>
                  <a:pt x="4173" y="6654"/>
                </a:lnTo>
                <a:lnTo>
                  <a:pt x="4280" y="6804"/>
                </a:lnTo>
                <a:lnTo>
                  <a:pt x="4408" y="6954"/>
                </a:lnTo>
                <a:lnTo>
                  <a:pt x="4537" y="7082"/>
                </a:lnTo>
                <a:lnTo>
                  <a:pt x="4708" y="7189"/>
                </a:lnTo>
                <a:lnTo>
                  <a:pt x="4879" y="7275"/>
                </a:lnTo>
                <a:lnTo>
                  <a:pt x="5071" y="7339"/>
                </a:lnTo>
                <a:lnTo>
                  <a:pt x="5285" y="7382"/>
                </a:lnTo>
                <a:lnTo>
                  <a:pt x="5521" y="7403"/>
                </a:lnTo>
                <a:lnTo>
                  <a:pt x="5521" y="7403"/>
                </a:lnTo>
                <a:lnTo>
                  <a:pt x="5713" y="7382"/>
                </a:lnTo>
                <a:lnTo>
                  <a:pt x="5906" y="7360"/>
                </a:lnTo>
                <a:lnTo>
                  <a:pt x="6270" y="7275"/>
                </a:lnTo>
                <a:lnTo>
                  <a:pt x="6270" y="7275"/>
                </a:lnTo>
                <a:lnTo>
                  <a:pt x="6419" y="7210"/>
                </a:lnTo>
                <a:lnTo>
                  <a:pt x="6484" y="7189"/>
                </a:lnTo>
                <a:lnTo>
                  <a:pt x="6569" y="7189"/>
                </a:lnTo>
                <a:lnTo>
                  <a:pt x="6569" y="7189"/>
                </a:lnTo>
                <a:lnTo>
                  <a:pt x="6633" y="7253"/>
                </a:lnTo>
                <a:lnTo>
                  <a:pt x="6719" y="7339"/>
                </a:lnTo>
                <a:lnTo>
                  <a:pt x="6847" y="7510"/>
                </a:lnTo>
                <a:lnTo>
                  <a:pt x="6847" y="7510"/>
                </a:lnTo>
                <a:lnTo>
                  <a:pt x="7147" y="7874"/>
                </a:lnTo>
                <a:lnTo>
                  <a:pt x="7446" y="8237"/>
                </a:lnTo>
                <a:lnTo>
                  <a:pt x="8045" y="8965"/>
                </a:lnTo>
                <a:lnTo>
                  <a:pt x="8045" y="8965"/>
                </a:lnTo>
                <a:lnTo>
                  <a:pt x="8174" y="9136"/>
                </a:lnTo>
                <a:lnTo>
                  <a:pt x="8302" y="9264"/>
                </a:lnTo>
                <a:lnTo>
                  <a:pt x="8388" y="9329"/>
                </a:lnTo>
                <a:lnTo>
                  <a:pt x="8473" y="9371"/>
                </a:lnTo>
                <a:lnTo>
                  <a:pt x="8559" y="9393"/>
                </a:lnTo>
                <a:lnTo>
                  <a:pt x="8666" y="9371"/>
                </a:lnTo>
                <a:lnTo>
                  <a:pt x="8666" y="9371"/>
                </a:lnTo>
                <a:lnTo>
                  <a:pt x="8816" y="9329"/>
                </a:lnTo>
                <a:lnTo>
                  <a:pt x="8944" y="9264"/>
                </a:lnTo>
                <a:lnTo>
                  <a:pt x="9051" y="9157"/>
                </a:lnTo>
                <a:lnTo>
                  <a:pt x="9115" y="9029"/>
                </a:lnTo>
                <a:lnTo>
                  <a:pt x="9115" y="9029"/>
                </a:lnTo>
                <a:lnTo>
                  <a:pt x="9158" y="8922"/>
                </a:lnTo>
                <a:lnTo>
                  <a:pt x="9179" y="8837"/>
                </a:lnTo>
                <a:lnTo>
                  <a:pt x="9179" y="8730"/>
                </a:lnTo>
                <a:lnTo>
                  <a:pt x="9158" y="8644"/>
                </a:lnTo>
                <a:lnTo>
                  <a:pt x="9094" y="8451"/>
                </a:lnTo>
                <a:lnTo>
                  <a:pt x="8987" y="8280"/>
                </a:lnTo>
                <a:lnTo>
                  <a:pt x="8837" y="8109"/>
                </a:lnTo>
                <a:lnTo>
                  <a:pt x="8687" y="7959"/>
                </a:lnTo>
                <a:lnTo>
                  <a:pt x="8409" y="7660"/>
                </a:lnTo>
                <a:lnTo>
                  <a:pt x="8409" y="7660"/>
                </a:lnTo>
                <a:lnTo>
                  <a:pt x="7789" y="6932"/>
                </a:lnTo>
                <a:lnTo>
                  <a:pt x="7789" y="6932"/>
                </a:lnTo>
                <a:close/>
                <a:moveTo>
                  <a:pt x="8666" y="2610"/>
                </a:moveTo>
                <a:lnTo>
                  <a:pt x="8666" y="2610"/>
                </a:lnTo>
                <a:lnTo>
                  <a:pt x="8645" y="2653"/>
                </a:lnTo>
                <a:lnTo>
                  <a:pt x="8602" y="2696"/>
                </a:lnTo>
                <a:lnTo>
                  <a:pt x="8559" y="2739"/>
                </a:lnTo>
                <a:lnTo>
                  <a:pt x="8538" y="2739"/>
                </a:lnTo>
                <a:lnTo>
                  <a:pt x="8516" y="2717"/>
                </a:lnTo>
                <a:lnTo>
                  <a:pt x="8516" y="2717"/>
                </a:lnTo>
                <a:lnTo>
                  <a:pt x="8495" y="2696"/>
                </a:lnTo>
                <a:lnTo>
                  <a:pt x="8516" y="2675"/>
                </a:lnTo>
                <a:lnTo>
                  <a:pt x="8538" y="2632"/>
                </a:lnTo>
                <a:lnTo>
                  <a:pt x="8602" y="2589"/>
                </a:lnTo>
                <a:lnTo>
                  <a:pt x="8666" y="2610"/>
                </a:lnTo>
                <a:lnTo>
                  <a:pt x="8666" y="2610"/>
                </a:lnTo>
                <a:close/>
                <a:moveTo>
                  <a:pt x="6484" y="1262"/>
                </a:moveTo>
                <a:lnTo>
                  <a:pt x="6484" y="1262"/>
                </a:lnTo>
                <a:lnTo>
                  <a:pt x="6548" y="1134"/>
                </a:lnTo>
                <a:lnTo>
                  <a:pt x="6633" y="984"/>
                </a:lnTo>
                <a:lnTo>
                  <a:pt x="6676" y="941"/>
                </a:lnTo>
                <a:lnTo>
                  <a:pt x="6740" y="899"/>
                </a:lnTo>
                <a:lnTo>
                  <a:pt x="6783" y="877"/>
                </a:lnTo>
                <a:lnTo>
                  <a:pt x="6847" y="899"/>
                </a:lnTo>
                <a:lnTo>
                  <a:pt x="6847" y="899"/>
                </a:lnTo>
                <a:lnTo>
                  <a:pt x="6890" y="941"/>
                </a:lnTo>
                <a:lnTo>
                  <a:pt x="6954" y="1006"/>
                </a:lnTo>
                <a:lnTo>
                  <a:pt x="7061" y="1155"/>
                </a:lnTo>
                <a:lnTo>
                  <a:pt x="7232" y="1455"/>
                </a:lnTo>
                <a:lnTo>
                  <a:pt x="7232" y="1455"/>
                </a:lnTo>
                <a:lnTo>
                  <a:pt x="7446" y="1690"/>
                </a:lnTo>
                <a:lnTo>
                  <a:pt x="7660" y="1926"/>
                </a:lnTo>
                <a:lnTo>
                  <a:pt x="8088" y="2396"/>
                </a:lnTo>
                <a:lnTo>
                  <a:pt x="8088" y="2396"/>
                </a:lnTo>
                <a:lnTo>
                  <a:pt x="8045" y="2439"/>
                </a:lnTo>
                <a:lnTo>
                  <a:pt x="8003" y="2482"/>
                </a:lnTo>
                <a:lnTo>
                  <a:pt x="7853" y="2589"/>
                </a:lnTo>
                <a:lnTo>
                  <a:pt x="7682" y="2653"/>
                </a:lnTo>
                <a:lnTo>
                  <a:pt x="7618" y="2675"/>
                </a:lnTo>
                <a:lnTo>
                  <a:pt x="7575" y="2696"/>
                </a:lnTo>
                <a:lnTo>
                  <a:pt x="7575" y="2696"/>
                </a:lnTo>
                <a:lnTo>
                  <a:pt x="7511" y="2675"/>
                </a:lnTo>
                <a:lnTo>
                  <a:pt x="7468" y="2632"/>
                </a:lnTo>
                <a:lnTo>
                  <a:pt x="7382" y="2546"/>
                </a:lnTo>
                <a:lnTo>
                  <a:pt x="7211" y="2354"/>
                </a:lnTo>
                <a:lnTo>
                  <a:pt x="7211" y="2354"/>
                </a:lnTo>
                <a:lnTo>
                  <a:pt x="6655" y="1776"/>
                </a:lnTo>
                <a:lnTo>
                  <a:pt x="6655" y="1776"/>
                </a:lnTo>
                <a:lnTo>
                  <a:pt x="6548" y="1648"/>
                </a:lnTo>
                <a:lnTo>
                  <a:pt x="6462" y="1541"/>
                </a:lnTo>
                <a:lnTo>
                  <a:pt x="6441" y="1476"/>
                </a:lnTo>
                <a:lnTo>
                  <a:pt x="6441" y="1412"/>
                </a:lnTo>
                <a:lnTo>
                  <a:pt x="6462" y="1348"/>
                </a:lnTo>
                <a:lnTo>
                  <a:pt x="6484" y="1262"/>
                </a:lnTo>
                <a:lnTo>
                  <a:pt x="6484" y="1262"/>
                </a:lnTo>
                <a:close/>
                <a:moveTo>
                  <a:pt x="6419" y="1819"/>
                </a:moveTo>
                <a:lnTo>
                  <a:pt x="6419" y="1819"/>
                </a:lnTo>
                <a:lnTo>
                  <a:pt x="6462" y="1840"/>
                </a:lnTo>
                <a:lnTo>
                  <a:pt x="6526" y="1883"/>
                </a:lnTo>
                <a:lnTo>
                  <a:pt x="6633" y="2011"/>
                </a:lnTo>
                <a:lnTo>
                  <a:pt x="6805" y="2247"/>
                </a:lnTo>
                <a:lnTo>
                  <a:pt x="6805" y="2247"/>
                </a:lnTo>
                <a:lnTo>
                  <a:pt x="7168" y="2632"/>
                </a:lnTo>
                <a:lnTo>
                  <a:pt x="7168" y="2632"/>
                </a:lnTo>
                <a:lnTo>
                  <a:pt x="7232" y="2739"/>
                </a:lnTo>
                <a:lnTo>
                  <a:pt x="7232" y="2782"/>
                </a:lnTo>
                <a:lnTo>
                  <a:pt x="7232" y="2803"/>
                </a:lnTo>
                <a:lnTo>
                  <a:pt x="7168" y="2824"/>
                </a:lnTo>
                <a:lnTo>
                  <a:pt x="7083" y="2803"/>
                </a:lnTo>
                <a:lnTo>
                  <a:pt x="6869" y="2760"/>
                </a:lnTo>
                <a:lnTo>
                  <a:pt x="6805" y="2760"/>
                </a:lnTo>
                <a:lnTo>
                  <a:pt x="6783" y="2782"/>
                </a:lnTo>
                <a:lnTo>
                  <a:pt x="6762" y="2803"/>
                </a:lnTo>
                <a:lnTo>
                  <a:pt x="6762" y="2803"/>
                </a:lnTo>
                <a:lnTo>
                  <a:pt x="6526" y="2824"/>
                </a:lnTo>
                <a:lnTo>
                  <a:pt x="6398" y="2824"/>
                </a:lnTo>
                <a:lnTo>
                  <a:pt x="6355" y="2803"/>
                </a:lnTo>
                <a:lnTo>
                  <a:pt x="6312" y="2782"/>
                </a:lnTo>
                <a:lnTo>
                  <a:pt x="6312" y="2782"/>
                </a:lnTo>
                <a:lnTo>
                  <a:pt x="6291" y="2717"/>
                </a:lnTo>
                <a:lnTo>
                  <a:pt x="6291" y="2632"/>
                </a:lnTo>
                <a:lnTo>
                  <a:pt x="6334" y="2439"/>
                </a:lnTo>
                <a:lnTo>
                  <a:pt x="6334" y="2439"/>
                </a:lnTo>
                <a:lnTo>
                  <a:pt x="6312" y="2054"/>
                </a:lnTo>
                <a:lnTo>
                  <a:pt x="6312" y="1968"/>
                </a:lnTo>
                <a:lnTo>
                  <a:pt x="6334" y="1883"/>
                </a:lnTo>
                <a:lnTo>
                  <a:pt x="6377" y="1840"/>
                </a:lnTo>
                <a:lnTo>
                  <a:pt x="6398" y="1819"/>
                </a:lnTo>
                <a:lnTo>
                  <a:pt x="6419" y="1819"/>
                </a:lnTo>
                <a:lnTo>
                  <a:pt x="6419" y="1819"/>
                </a:lnTo>
                <a:close/>
                <a:moveTo>
                  <a:pt x="6655" y="6547"/>
                </a:moveTo>
                <a:lnTo>
                  <a:pt x="6655" y="6547"/>
                </a:lnTo>
                <a:lnTo>
                  <a:pt x="6548" y="6654"/>
                </a:lnTo>
                <a:lnTo>
                  <a:pt x="6419" y="6740"/>
                </a:lnTo>
                <a:lnTo>
                  <a:pt x="6291" y="6804"/>
                </a:lnTo>
                <a:lnTo>
                  <a:pt x="6141" y="6868"/>
                </a:lnTo>
                <a:lnTo>
                  <a:pt x="5820" y="6932"/>
                </a:lnTo>
                <a:lnTo>
                  <a:pt x="5521" y="6954"/>
                </a:lnTo>
                <a:lnTo>
                  <a:pt x="5521" y="6954"/>
                </a:lnTo>
                <a:lnTo>
                  <a:pt x="5392" y="6954"/>
                </a:lnTo>
                <a:lnTo>
                  <a:pt x="5264" y="6932"/>
                </a:lnTo>
                <a:lnTo>
                  <a:pt x="5114" y="6889"/>
                </a:lnTo>
                <a:lnTo>
                  <a:pt x="4986" y="6825"/>
                </a:lnTo>
                <a:lnTo>
                  <a:pt x="4879" y="6761"/>
                </a:lnTo>
                <a:lnTo>
                  <a:pt x="4772" y="6676"/>
                </a:lnTo>
                <a:lnTo>
                  <a:pt x="4665" y="6569"/>
                </a:lnTo>
                <a:lnTo>
                  <a:pt x="4601" y="6462"/>
                </a:lnTo>
                <a:lnTo>
                  <a:pt x="4601" y="6462"/>
                </a:lnTo>
                <a:lnTo>
                  <a:pt x="4515" y="6269"/>
                </a:lnTo>
                <a:lnTo>
                  <a:pt x="4430" y="5927"/>
                </a:lnTo>
                <a:lnTo>
                  <a:pt x="4365" y="5627"/>
                </a:lnTo>
                <a:lnTo>
                  <a:pt x="4365" y="5520"/>
                </a:lnTo>
                <a:lnTo>
                  <a:pt x="4365" y="5499"/>
                </a:lnTo>
                <a:lnTo>
                  <a:pt x="4387" y="5477"/>
                </a:lnTo>
                <a:lnTo>
                  <a:pt x="4387" y="5477"/>
                </a:lnTo>
                <a:lnTo>
                  <a:pt x="4408" y="5199"/>
                </a:lnTo>
                <a:lnTo>
                  <a:pt x="4430" y="4942"/>
                </a:lnTo>
                <a:lnTo>
                  <a:pt x="4472" y="4836"/>
                </a:lnTo>
                <a:lnTo>
                  <a:pt x="4537" y="4707"/>
                </a:lnTo>
                <a:lnTo>
                  <a:pt x="4601" y="4600"/>
                </a:lnTo>
                <a:lnTo>
                  <a:pt x="4686" y="4493"/>
                </a:lnTo>
                <a:lnTo>
                  <a:pt x="4686" y="4493"/>
                </a:lnTo>
                <a:lnTo>
                  <a:pt x="4793" y="4408"/>
                </a:lnTo>
                <a:lnTo>
                  <a:pt x="4922" y="4343"/>
                </a:lnTo>
                <a:lnTo>
                  <a:pt x="5050" y="4279"/>
                </a:lnTo>
                <a:lnTo>
                  <a:pt x="5178" y="4258"/>
                </a:lnTo>
                <a:lnTo>
                  <a:pt x="5457" y="4236"/>
                </a:lnTo>
                <a:lnTo>
                  <a:pt x="5735" y="4236"/>
                </a:lnTo>
                <a:lnTo>
                  <a:pt x="5735" y="4236"/>
                </a:lnTo>
                <a:lnTo>
                  <a:pt x="6013" y="4258"/>
                </a:lnTo>
                <a:lnTo>
                  <a:pt x="6270" y="4343"/>
                </a:lnTo>
                <a:lnTo>
                  <a:pt x="6505" y="4450"/>
                </a:lnTo>
                <a:lnTo>
                  <a:pt x="6698" y="4600"/>
                </a:lnTo>
                <a:lnTo>
                  <a:pt x="6869" y="4793"/>
                </a:lnTo>
                <a:lnTo>
                  <a:pt x="6976" y="5028"/>
                </a:lnTo>
                <a:lnTo>
                  <a:pt x="7061" y="5263"/>
                </a:lnTo>
                <a:lnTo>
                  <a:pt x="7104" y="5542"/>
                </a:lnTo>
                <a:lnTo>
                  <a:pt x="7104" y="5542"/>
                </a:lnTo>
                <a:lnTo>
                  <a:pt x="7104" y="5691"/>
                </a:lnTo>
                <a:lnTo>
                  <a:pt x="7061" y="5820"/>
                </a:lnTo>
                <a:lnTo>
                  <a:pt x="7019" y="5948"/>
                </a:lnTo>
                <a:lnTo>
                  <a:pt x="6954" y="6098"/>
                </a:lnTo>
                <a:lnTo>
                  <a:pt x="6826" y="6333"/>
                </a:lnTo>
                <a:lnTo>
                  <a:pt x="6655" y="6547"/>
                </a:lnTo>
                <a:lnTo>
                  <a:pt x="6655" y="6547"/>
                </a:lnTo>
                <a:close/>
                <a:moveTo>
                  <a:pt x="7190" y="6718"/>
                </a:moveTo>
                <a:lnTo>
                  <a:pt x="7190" y="6718"/>
                </a:lnTo>
                <a:lnTo>
                  <a:pt x="7275" y="6804"/>
                </a:lnTo>
                <a:lnTo>
                  <a:pt x="7404" y="6975"/>
                </a:lnTo>
                <a:lnTo>
                  <a:pt x="7511" y="7146"/>
                </a:lnTo>
                <a:lnTo>
                  <a:pt x="7553" y="7210"/>
                </a:lnTo>
                <a:lnTo>
                  <a:pt x="7553" y="7253"/>
                </a:lnTo>
                <a:lnTo>
                  <a:pt x="7553" y="7253"/>
                </a:lnTo>
                <a:lnTo>
                  <a:pt x="7532" y="7210"/>
                </a:lnTo>
                <a:lnTo>
                  <a:pt x="7446" y="7168"/>
                </a:lnTo>
                <a:lnTo>
                  <a:pt x="7254" y="7018"/>
                </a:lnTo>
                <a:lnTo>
                  <a:pt x="7147" y="6932"/>
                </a:lnTo>
                <a:lnTo>
                  <a:pt x="7104" y="6847"/>
                </a:lnTo>
                <a:lnTo>
                  <a:pt x="7083" y="6804"/>
                </a:lnTo>
                <a:lnTo>
                  <a:pt x="7104" y="6783"/>
                </a:lnTo>
                <a:lnTo>
                  <a:pt x="7125" y="6740"/>
                </a:lnTo>
                <a:lnTo>
                  <a:pt x="7190" y="6718"/>
                </a:lnTo>
                <a:lnTo>
                  <a:pt x="7190" y="6718"/>
                </a:lnTo>
                <a:close/>
                <a:moveTo>
                  <a:pt x="8687" y="8901"/>
                </a:moveTo>
                <a:lnTo>
                  <a:pt x="8687" y="8901"/>
                </a:lnTo>
                <a:lnTo>
                  <a:pt x="8623" y="8879"/>
                </a:lnTo>
                <a:lnTo>
                  <a:pt x="8559" y="8815"/>
                </a:lnTo>
                <a:lnTo>
                  <a:pt x="8366" y="8601"/>
                </a:lnTo>
                <a:lnTo>
                  <a:pt x="8088" y="8216"/>
                </a:lnTo>
                <a:lnTo>
                  <a:pt x="8088" y="8216"/>
                </a:lnTo>
                <a:lnTo>
                  <a:pt x="7746" y="7810"/>
                </a:lnTo>
                <a:lnTo>
                  <a:pt x="7746" y="7810"/>
                </a:lnTo>
                <a:lnTo>
                  <a:pt x="7682" y="7724"/>
                </a:lnTo>
                <a:lnTo>
                  <a:pt x="7660" y="7660"/>
                </a:lnTo>
                <a:lnTo>
                  <a:pt x="7682" y="7596"/>
                </a:lnTo>
                <a:lnTo>
                  <a:pt x="7767" y="7510"/>
                </a:lnTo>
                <a:lnTo>
                  <a:pt x="7767" y="7510"/>
                </a:lnTo>
                <a:lnTo>
                  <a:pt x="7874" y="7574"/>
                </a:lnTo>
                <a:lnTo>
                  <a:pt x="7960" y="7660"/>
                </a:lnTo>
                <a:lnTo>
                  <a:pt x="8152" y="7874"/>
                </a:lnTo>
                <a:lnTo>
                  <a:pt x="8452" y="8302"/>
                </a:lnTo>
                <a:lnTo>
                  <a:pt x="8452" y="8302"/>
                </a:lnTo>
                <a:lnTo>
                  <a:pt x="8559" y="8409"/>
                </a:lnTo>
                <a:lnTo>
                  <a:pt x="8709" y="8601"/>
                </a:lnTo>
                <a:lnTo>
                  <a:pt x="8752" y="8687"/>
                </a:lnTo>
                <a:lnTo>
                  <a:pt x="8794" y="8794"/>
                </a:lnTo>
                <a:lnTo>
                  <a:pt x="8773" y="8815"/>
                </a:lnTo>
                <a:lnTo>
                  <a:pt x="8773" y="8858"/>
                </a:lnTo>
                <a:lnTo>
                  <a:pt x="8752" y="8879"/>
                </a:lnTo>
                <a:lnTo>
                  <a:pt x="8687" y="8901"/>
                </a:lnTo>
                <a:lnTo>
                  <a:pt x="8687" y="8901"/>
                </a:lnTo>
                <a:close/>
                <a:moveTo>
                  <a:pt x="5350" y="4664"/>
                </a:moveTo>
                <a:lnTo>
                  <a:pt x="5350" y="4664"/>
                </a:lnTo>
                <a:lnTo>
                  <a:pt x="5264" y="4750"/>
                </a:lnTo>
                <a:lnTo>
                  <a:pt x="5221" y="4857"/>
                </a:lnTo>
                <a:lnTo>
                  <a:pt x="5221" y="4964"/>
                </a:lnTo>
                <a:lnTo>
                  <a:pt x="5243" y="5092"/>
                </a:lnTo>
                <a:lnTo>
                  <a:pt x="5243" y="5092"/>
                </a:lnTo>
                <a:lnTo>
                  <a:pt x="5307" y="5199"/>
                </a:lnTo>
                <a:lnTo>
                  <a:pt x="5328" y="5221"/>
                </a:lnTo>
                <a:lnTo>
                  <a:pt x="5350" y="5221"/>
                </a:lnTo>
                <a:lnTo>
                  <a:pt x="5414" y="5156"/>
                </a:lnTo>
                <a:lnTo>
                  <a:pt x="5457" y="5071"/>
                </a:lnTo>
                <a:lnTo>
                  <a:pt x="5457" y="5071"/>
                </a:lnTo>
                <a:lnTo>
                  <a:pt x="5478" y="5007"/>
                </a:lnTo>
                <a:lnTo>
                  <a:pt x="5478" y="4964"/>
                </a:lnTo>
                <a:lnTo>
                  <a:pt x="5478" y="4921"/>
                </a:lnTo>
                <a:lnTo>
                  <a:pt x="5542" y="4878"/>
                </a:lnTo>
                <a:lnTo>
                  <a:pt x="5542" y="4878"/>
                </a:lnTo>
                <a:lnTo>
                  <a:pt x="5628" y="4857"/>
                </a:lnTo>
                <a:lnTo>
                  <a:pt x="5671" y="4900"/>
                </a:lnTo>
                <a:lnTo>
                  <a:pt x="5735" y="4942"/>
                </a:lnTo>
                <a:lnTo>
                  <a:pt x="5756" y="4985"/>
                </a:lnTo>
                <a:lnTo>
                  <a:pt x="5756" y="4985"/>
                </a:lnTo>
                <a:lnTo>
                  <a:pt x="5799" y="5071"/>
                </a:lnTo>
                <a:lnTo>
                  <a:pt x="5799" y="5156"/>
                </a:lnTo>
                <a:lnTo>
                  <a:pt x="5799" y="5221"/>
                </a:lnTo>
                <a:lnTo>
                  <a:pt x="5756" y="5285"/>
                </a:lnTo>
                <a:lnTo>
                  <a:pt x="5671" y="5413"/>
                </a:lnTo>
                <a:lnTo>
                  <a:pt x="5606" y="5563"/>
                </a:lnTo>
                <a:lnTo>
                  <a:pt x="5606" y="5563"/>
                </a:lnTo>
                <a:lnTo>
                  <a:pt x="5585" y="5627"/>
                </a:lnTo>
                <a:lnTo>
                  <a:pt x="5585" y="5691"/>
                </a:lnTo>
                <a:lnTo>
                  <a:pt x="5606" y="5734"/>
                </a:lnTo>
                <a:lnTo>
                  <a:pt x="5628" y="5777"/>
                </a:lnTo>
                <a:lnTo>
                  <a:pt x="5671" y="5798"/>
                </a:lnTo>
                <a:lnTo>
                  <a:pt x="5735" y="5798"/>
                </a:lnTo>
                <a:lnTo>
                  <a:pt x="5799" y="5777"/>
                </a:lnTo>
                <a:lnTo>
                  <a:pt x="5863" y="5734"/>
                </a:lnTo>
                <a:lnTo>
                  <a:pt x="5863" y="5734"/>
                </a:lnTo>
                <a:lnTo>
                  <a:pt x="5949" y="5627"/>
                </a:lnTo>
                <a:lnTo>
                  <a:pt x="6034" y="5499"/>
                </a:lnTo>
                <a:lnTo>
                  <a:pt x="6077" y="5349"/>
                </a:lnTo>
                <a:lnTo>
                  <a:pt x="6077" y="5221"/>
                </a:lnTo>
                <a:lnTo>
                  <a:pt x="6077" y="5221"/>
                </a:lnTo>
                <a:lnTo>
                  <a:pt x="6077" y="5092"/>
                </a:lnTo>
                <a:lnTo>
                  <a:pt x="6034" y="4942"/>
                </a:lnTo>
                <a:lnTo>
                  <a:pt x="5949" y="4814"/>
                </a:lnTo>
                <a:lnTo>
                  <a:pt x="5863" y="4707"/>
                </a:lnTo>
                <a:lnTo>
                  <a:pt x="5756" y="4622"/>
                </a:lnTo>
                <a:lnTo>
                  <a:pt x="5628" y="4579"/>
                </a:lnTo>
                <a:lnTo>
                  <a:pt x="5564" y="4579"/>
                </a:lnTo>
                <a:lnTo>
                  <a:pt x="5499" y="4600"/>
                </a:lnTo>
                <a:lnTo>
                  <a:pt x="5435" y="4622"/>
                </a:lnTo>
                <a:lnTo>
                  <a:pt x="5350" y="4664"/>
                </a:lnTo>
                <a:lnTo>
                  <a:pt x="5350" y="4664"/>
                </a:lnTo>
                <a:close/>
                <a:moveTo>
                  <a:pt x="5457" y="6269"/>
                </a:moveTo>
                <a:lnTo>
                  <a:pt x="5457" y="6269"/>
                </a:lnTo>
                <a:lnTo>
                  <a:pt x="5457" y="6333"/>
                </a:lnTo>
                <a:lnTo>
                  <a:pt x="5499" y="6397"/>
                </a:lnTo>
                <a:lnTo>
                  <a:pt x="5521" y="6462"/>
                </a:lnTo>
                <a:lnTo>
                  <a:pt x="5564" y="6483"/>
                </a:lnTo>
                <a:lnTo>
                  <a:pt x="5671" y="6526"/>
                </a:lnTo>
                <a:lnTo>
                  <a:pt x="5756" y="6526"/>
                </a:lnTo>
                <a:lnTo>
                  <a:pt x="5863" y="6483"/>
                </a:lnTo>
                <a:lnTo>
                  <a:pt x="5927" y="6419"/>
                </a:lnTo>
                <a:lnTo>
                  <a:pt x="5970" y="6312"/>
                </a:lnTo>
                <a:lnTo>
                  <a:pt x="5970" y="6248"/>
                </a:lnTo>
                <a:lnTo>
                  <a:pt x="5970" y="6162"/>
                </a:lnTo>
                <a:lnTo>
                  <a:pt x="5970" y="6162"/>
                </a:lnTo>
                <a:lnTo>
                  <a:pt x="5927" y="6055"/>
                </a:lnTo>
                <a:lnTo>
                  <a:pt x="5842" y="5991"/>
                </a:lnTo>
                <a:lnTo>
                  <a:pt x="5756" y="5969"/>
                </a:lnTo>
                <a:lnTo>
                  <a:pt x="5671" y="5969"/>
                </a:lnTo>
                <a:lnTo>
                  <a:pt x="5585" y="6012"/>
                </a:lnTo>
                <a:lnTo>
                  <a:pt x="5521" y="6076"/>
                </a:lnTo>
                <a:lnTo>
                  <a:pt x="5457" y="6162"/>
                </a:lnTo>
                <a:lnTo>
                  <a:pt x="5457" y="6269"/>
                </a:lnTo>
                <a:lnTo>
                  <a:pt x="5457" y="62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36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Bob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(the builder)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66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I just need to sit down for a bit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56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he just makes it look so easy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30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Mentor/Mentee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On-Boarding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Employee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Team member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Up-Skilling</a:t>
            </a:r>
          </a:p>
          <a:p>
            <a:pPr marL="0" lvl="0" indent="0">
              <a:buNone/>
            </a:pPr>
            <a:r>
              <a:rPr lang="en" dirty="0"/>
              <a:t>Skills</a:t>
            </a:r>
          </a:p>
          <a:p>
            <a:pPr marL="0" lvl="0" indent="0"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" name="Google Shape;144;p23">
            <a:extLst>
              <a:ext uri="{FF2B5EF4-FFF2-40B4-BE49-F238E27FC236}">
                <a16:creationId xmlns:a16="http://schemas.microsoft.com/office/drawing/2014/main" id="{16A9F70F-0883-944F-B136-A2095DFFC7D7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Take time to Reflect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6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Creating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294967295"/>
          </p:nvPr>
        </p:nvSpPr>
        <p:spPr>
          <a:xfrm>
            <a:off x="685800" y="3033812"/>
            <a:ext cx="4017000" cy="118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</a:rPr>
              <a:t>Bring the attention of your audience over a key concept using icons or illustrations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3;p50">
            <a:extLst>
              <a:ext uri="{FF2B5EF4-FFF2-40B4-BE49-F238E27FC236}">
                <a16:creationId xmlns:a16="http://schemas.microsoft.com/office/drawing/2014/main" id="{5A5CA69B-1973-754F-88CF-EC56C2275FC3}"/>
              </a:ext>
            </a:extLst>
          </p:cNvPr>
          <p:cNvSpPr/>
          <p:nvPr/>
        </p:nvSpPr>
        <p:spPr>
          <a:xfrm>
            <a:off x="6646530" y="1722914"/>
            <a:ext cx="1921936" cy="1697671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376C48-472B-A24C-A219-2C32BBE85F06}"/>
              </a:ext>
            </a:extLst>
          </p:cNvPr>
          <p:cNvCxnSpPr>
            <a:cxnSpLocks/>
          </p:cNvCxnSpPr>
          <p:nvPr/>
        </p:nvCxnSpPr>
        <p:spPr>
          <a:xfrm flipV="1">
            <a:off x="7607498" y="1206795"/>
            <a:ext cx="0" cy="51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D1AA3E-EBF8-CB40-B725-9A48E4909F34}"/>
              </a:ext>
            </a:extLst>
          </p:cNvPr>
          <p:cNvCxnSpPr>
            <a:cxnSpLocks/>
          </p:cNvCxnSpPr>
          <p:nvPr/>
        </p:nvCxnSpPr>
        <p:spPr>
          <a:xfrm flipH="1">
            <a:off x="7129130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47D08B-D92F-8A45-B841-6FB47A125E9B}"/>
              </a:ext>
            </a:extLst>
          </p:cNvPr>
          <p:cNvCxnSpPr>
            <a:cxnSpLocks/>
          </p:cNvCxnSpPr>
          <p:nvPr/>
        </p:nvCxnSpPr>
        <p:spPr>
          <a:xfrm>
            <a:off x="7972646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34037-615C-F540-B52F-A6E4267FB54A}"/>
              </a:ext>
            </a:extLst>
          </p:cNvPr>
          <p:cNvCxnSpPr>
            <a:cxnSpLocks/>
          </p:cNvCxnSpPr>
          <p:nvPr/>
        </p:nvCxnSpPr>
        <p:spPr>
          <a:xfrm flipV="1">
            <a:off x="7660658" y="3339665"/>
            <a:ext cx="0" cy="4827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17394" y="-5355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158659" y="-509297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Algae Growth YouTube video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2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Just try 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72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of Both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214211" y="1391496"/>
            <a:ext cx="3486481" cy="34864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3858484" y="1391497"/>
            <a:ext cx="3640217" cy="3640217"/>
          </a:xfrm>
          <a:prstGeom prst="ellipse">
            <a:avLst/>
          </a:prstGeom>
          <a:solidFill>
            <a:srgbClr val="5F759B">
              <a:alpha val="7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A7B00-D29C-CE49-B693-F7404D5390F3}"/>
              </a:ext>
            </a:extLst>
          </p:cNvPr>
          <p:cNvSpPr txBox="1"/>
          <p:nvPr/>
        </p:nvSpPr>
        <p:spPr>
          <a:xfrm>
            <a:off x="4579155" y="389483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Camtasia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8B251-7DD2-F945-8373-FEAA8AC02455}"/>
              </a:ext>
            </a:extLst>
          </p:cNvPr>
          <p:cNvSpPr txBox="1"/>
          <p:nvPr/>
        </p:nvSpPr>
        <p:spPr>
          <a:xfrm>
            <a:off x="5966653" y="225376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Green Screen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2B0F7-EC28-8149-848E-BB102818F4D4}"/>
              </a:ext>
            </a:extLst>
          </p:cNvPr>
          <p:cNvSpPr txBox="1"/>
          <p:nvPr/>
        </p:nvSpPr>
        <p:spPr>
          <a:xfrm>
            <a:off x="4854020" y="179075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Presentation Skills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5016962" y="292992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5807148" y="3412381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Powerpoint</a:t>
            </a: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DB8320-82D8-6F4A-BA8A-E1105B81F15F}"/>
              </a:ext>
            </a:extLst>
          </p:cNvPr>
          <p:cNvSpPr txBox="1"/>
          <p:nvPr/>
        </p:nvSpPr>
        <p:spPr>
          <a:xfrm>
            <a:off x="5531736" y="430938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Recording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27F5BC-8785-674F-88E9-54A4A21D4F82}"/>
              </a:ext>
            </a:extLst>
          </p:cNvPr>
          <p:cNvSpPr txBox="1"/>
          <p:nvPr/>
        </p:nvSpPr>
        <p:spPr>
          <a:xfrm>
            <a:off x="2292222" y="169724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Algae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D82FD-F7CC-1549-9474-A1CB9393057D}"/>
              </a:ext>
            </a:extLst>
          </p:cNvPr>
          <p:cNvSpPr txBox="1"/>
          <p:nvPr/>
        </p:nvSpPr>
        <p:spPr>
          <a:xfrm>
            <a:off x="1645299" y="2308367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Ethanol Plants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630C68-A26A-434C-A44A-6DF125D03E35}"/>
              </a:ext>
            </a:extLst>
          </p:cNvPr>
          <p:cNvSpPr txBox="1"/>
          <p:nvPr/>
        </p:nvSpPr>
        <p:spPr>
          <a:xfrm>
            <a:off x="1439715" y="3150771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GEM reactors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60C29-7504-C04F-AE47-92A834A05E43}"/>
              </a:ext>
            </a:extLst>
          </p:cNvPr>
          <p:cNvSpPr txBox="1"/>
          <p:nvPr/>
        </p:nvSpPr>
        <p:spPr>
          <a:xfrm>
            <a:off x="2291171" y="3959318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Science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9C36C-528F-E24A-87B8-BDD6FC5E3F50}"/>
              </a:ext>
            </a:extLst>
          </p:cNvPr>
          <p:cNvSpPr txBox="1"/>
          <p:nvPr/>
        </p:nvSpPr>
        <p:spPr>
          <a:xfrm>
            <a:off x="2493506" y="2660749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Fluid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Dynamics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E0B86D-C31D-574E-98B6-1685EC5FED6B}"/>
              </a:ext>
            </a:extLst>
          </p:cNvPr>
          <p:cNvSpPr txBox="1"/>
          <p:nvPr/>
        </p:nvSpPr>
        <p:spPr>
          <a:xfrm>
            <a:off x="3510679" y="2917772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Same </a:t>
            </a:r>
            <a:b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Location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FB4EEA-2C22-674F-8148-DC377AC2223B}"/>
              </a:ext>
            </a:extLst>
          </p:cNvPr>
          <p:cNvSpPr txBox="1"/>
          <p:nvPr/>
        </p:nvSpPr>
        <p:spPr>
          <a:xfrm>
            <a:off x="2804506" y="1965722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</a:t>
            </a:r>
            <a:r>
              <a:rPr lang="en-US" baseline="-250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 </a:t>
            </a: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Consumption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3D5AC-BD99-5543-9A96-717EF3776130}"/>
              </a:ext>
            </a:extLst>
          </p:cNvPr>
          <p:cNvSpPr txBox="1"/>
          <p:nvPr/>
        </p:nvSpPr>
        <p:spPr>
          <a:xfrm>
            <a:off x="2554187" y="3511599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Fertilizer</a:t>
            </a:r>
          </a:p>
        </p:txBody>
      </p:sp>
    </p:spTree>
    <p:extLst>
      <p:ext uri="{BB962C8B-B14F-4D97-AF65-F5344CB8AC3E}">
        <p14:creationId xmlns:p14="http://schemas.microsoft.com/office/powerpoint/2010/main" val="38995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Cross-Functional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sections of code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Specialty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Jobs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Wicked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Important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ECB55-8A97-1C40-8AD2-0FFE717A98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7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A51DF-AC84-554D-8B8C-22F4A61B98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F8D1D-763C-8C40-A0CC-C33B21DEAB51}"/>
              </a:ext>
            </a:extLst>
          </p:cNvPr>
          <p:cNvSpPr txBox="1"/>
          <p:nvPr/>
        </p:nvSpPr>
        <p:spPr>
          <a:xfrm>
            <a:off x="1680754" y="1402080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Programmer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Noun [</a:t>
            </a:r>
            <a:r>
              <a:rPr lang="en-US" sz="2000" i="1" dirty="0" err="1">
                <a:solidFill>
                  <a:schemeClr val="bg1"/>
                </a:solidFill>
              </a:rPr>
              <a:t>proh</a:t>
            </a:r>
            <a:r>
              <a:rPr lang="en-US" sz="2000" i="1" dirty="0">
                <a:solidFill>
                  <a:schemeClr val="bg1"/>
                </a:solidFill>
              </a:rPr>
              <a:t>-gram-er]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999D-E29E-7C46-B520-E988BC6D03C2}"/>
              </a:ext>
            </a:extLst>
          </p:cNvPr>
          <p:cNvSpPr txBox="1"/>
          <p:nvPr/>
        </p:nvSpPr>
        <p:spPr>
          <a:xfrm>
            <a:off x="1767840" y="3117669"/>
            <a:ext cx="626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 organism that converts caffeine into code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E89AED-F941-8349-B609-CABD13B633C1}"/>
              </a:ext>
            </a:extLst>
          </p:cNvPr>
          <p:cNvCxnSpPr>
            <a:cxnSpLocks/>
          </p:cNvCxnSpPr>
          <p:nvPr/>
        </p:nvCxnSpPr>
        <p:spPr>
          <a:xfrm>
            <a:off x="1637213" y="2760616"/>
            <a:ext cx="65909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28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AD1E2C-FCF1-8D4F-846D-4580CC50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838"/>
          <a:stretch/>
        </p:blipFill>
        <p:spPr>
          <a:xfrm>
            <a:off x="3478366" y="1918402"/>
            <a:ext cx="1613887" cy="1561270"/>
          </a:xfrm>
          <a:prstGeom prst="rect">
            <a:avLst/>
          </a:prstGeom>
        </p:spPr>
      </p:pic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F34510-0F86-2442-B7FF-2AE0AF71F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838"/>
          <a:stretch/>
        </p:blipFill>
        <p:spPr>
          <a:xfrm>
            <a:off x="3765056" y="2016615"/>
            <a:ext cx="1613887" cy="15612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32B4FC6-55C1-4048-9E56-FAE91BD44C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38"/>
          <a:stretch/>
        </p:blipFill>
        <p:spPr>
          <a:xfrm>
            <a:off x="7064847" y="1918402"/>
            <a:ext cx="1613887" cy="15612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9FDF8A-F887-4546-83F2-13C525DF39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38"/>
          <a:stretch/>
        </p:blipFill>
        <p:spPr>
          <a:xfrm>
            <a:off x="261033" y="2016615"/>
            <a:ext cx="1613887" cy="1561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1A33CA-D7BD-834F-8463-199F068405F9}"/>
              </a:ext>
            </a:extLst>
          </p:cNvPr>
          <p:cNvSpPr/>
          <p:nvPr/>
        </p:nvSpPr>
        <p:spPr>
          <a:xfrm>
            <a:off x="-111035" y="3577885"/>
            <a:ext cx="9359537" cy="377167"/>
          </a:xfrm>
          <a:custGeom>
            <a:avLst/>
            <a:gdLst>
              <a:gd name="connsiteX0" fmla="*/ 0 w 9359537"/>
              <a:gd name="connsiteY0" fmla="*/ 210344 h 377167"/>
              <a:gd name="connsiteX1" fmla="*/ 13063 w 9359537"/>
              <a:gd name="connsiteY1" fmla="*/ 0 h 377167"/>
              <a:gd name="connsiteX2" fmla="*/ 773069 w 9359537"/>
              <a:gd name="connsiteY2" fmla="*/ 0 h 377167"/>
              <a:gd name="connsiteX3" fmla="*/ 1626410 w 9359537"/>
              <a:gd name="connsiteY3" fmla="*/ 0 h 377167"/>
              <a:gd name="connsiteX4" fmla="*/ 2479750 w 9359537"/>
              <a:gd name="connsiteY4" fmla="*/ 0 h 377167"/>
              <a:gd name="connsiteX5" fmla="*/ 2866420 w 9359537"/>
              <a:gd name="connsiteY5" fmla="*/ 0 h 377167"/>
              <a:gd name="connsiteX6" fmla="*/ 3626426 w 9359537"/>
              <a:gd name="connsiteY6" fmla="*/ 0 h 377167"/>
              <a:gd name="connsiteX7" fmla="*/ 4479767 w 9359537"/>
              <a:gd name="connsiteY7" fmla="*/ 0 h 377167"/>
              <a:gd name="connsiteX8" fmla="*/ 4959771 w 9359537"/>
              <a:gd name="connsiteY8" fmla="*/ 0 h 377167"/>
              <a:gd name="connsiteX9" fmla="*/ 5439775 w 9359537"/>
              <a:gd name="connsiteY9" fmla="*/ 0 h 377167"/>
              <a:gd name="connsiteX10" fmla="*/ 5919779 w 9359537"/>
              <a:gd name="connsiteY10" fmla="*/ 0 h 377167"/>
              <a:gd name="connsiteX11" fmla="*/ 6773119 w 9359537"/>
              <a:gd name="connsiteY11" fmla="*/ 0 h 377167"/>
              <a:gd name="connsiteX12" fmla="*/ 7253123 w 9359537"/>
              <a:gd name="connsiteY12" fmla="*/ 0 h 377167"/>
              <a:gd name="connsiteX13" fmla="*/ 7919795 w 9359537"/>
              <a:gd name="connsiteY13" fmla="*/ 0 h 377167"/>
              <a:gd name="connsiteX14" fmla="*/ 8679802 w 9359537"/>
              <a:gd name="connsiteY14" fmla="*/ 0 h 377167"/>
              <a:gd name="connsiteX15" fmla="*/ 9346474 w 9359537"/>
              <a:gd name="connsiteY15" fmla="*/ 0 h 377167"/>
              <a:gd name="connsiteX16" fmla="*/ 9359537 w 9359537"/>
              <a:gd name="connsiteY16" fmla="*/ 321378 h 37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59537" h="377167" extrusionOk="0">
                <a:moveTo>
                  <a:pt x="0" y="210344"/>
                </a:moveTo>
                <a:cubicBezTo>
                  <a:pt x="3036" y="158771"/>
                  <a:pt x="15196" y="81024"/>
                  <a:pt x="13063" y="0"/>
                </a:cubicBezTo>
                <a:cubicBezTo>
                  <a:pt x="265448" y="-28878"/>
                  <a:pt x="530186" y="28345"/>
                  <a:pt x="773069" y="0"/>
                </a:cubicBezTo>
                <a:cubicBezTo>
                  <a:pt x="1015952" y="-28345"/>
                  <a:pt x="1200076" y="-25484"/>
                  <a:pt x="1626410" y="0"/>
                </a:cubicBezTo>
                <a:cubicBezTo>
                  <a:pt x="2052744" y="25484"/>
                  <a:pt x="2115353" y="-2934"/>
                  <a:pt x="2479750" y="0"/>
                </a:cubicBezTo>
                <a:cubicBezTo>
                  <a:pt x="2844147" y="2934"/>
                  <a:pt x="2739278" y="9917"/>
                  <a:pt x="2866420" y="0"/>
                </a:cubicBezTo>
                <a:cubicBezTo>
                  <a:pt x="2993562" y="-9917"/>
                  <a:pt x="3453516" y="12030"/>
                  <a:pt x="3626426" y="0"/>
                </a:cubicBezTo>
                <a:cubicBezTo>
                  <a:pt x="3799336" y="-12030"/>
                  <a:pt x="4277142" y="-18686"/>
                  <a:pt x="4479767" y="0"/>
                </a:cubicBezTo>
                <a:cubicBezTo>
                  <a:pt x="4682392" y="18686"/>
                  <a:pt x="4779988" y="16007"/>
                  <a:pt x="4959771" y="0"/>
                </a:cubicBezTo>
                <a:cubicBezTo>
                  <a:pt x="5139554" y="-16007"/>
                  <a:pt x="5330218" y="-10613"/>
                  <a:pt x="5439775" y="0"/>
                </a:cubicBezTo>
                <a:cubicBezTo>
                  <a:pt x="5549332" y="10613"/>
                  <a:pt x="5774294" y="-20223"/>
                  <a:pt x="5919779" y="0"/>
                </a:cubicBezTo>
                <a:cubicBezTo>
                  <a:pt x="6065264" y="20223"/>
                  <a:pt x="6510833" y="33466"/>
                  <a:pt x="6773119" y="0"/>
                </a:cubicBezTo>
                <a:cubicBezTo>
                  <a:pt x="7035405" y="-33466"/>
                  <a:pt x="7094244" y="5315"/>
                  <a:pt x="7253123" y="0"/>
                </a:cubicBezTo>
                <a:cubicBezTo>
                  <a:pt x="7412002" y="-5315"/>
                  <a:pt x="7655764" y="2196"/>
                  <a:pt x="7919795" y="0"/>
                </a:cubicBezTo>
                <a:cubicBezTo>
                  <a:pt x="8183826" y="-2196"/>
                  <a:pt x="8323785" y="1145"/>
                  <a:pt x="8679802" y="0"/>
                </a:cubicBezTo>
                <a:cubicBezTo>
                  <a:pt x="9035819" y="-1145"/>
                  <a:pt x="9185842" y="11906"/>
                  <a:pt x="9346474" y="0"/>
                </a:cubicBezTo>
                <a:cubicBezTo>
                  <a:pt x="9346474" y="575212"/>
                  <a:pt x="9359537" y="321378"/>
                  <a:pt x="9359537" y="321378"/>
                </a:cubicBezTo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107667316">
                  <a:custGeom>
                    <a:avLst/>
                    <a:gdLst>
                      <a:gd name="connsiteX0" fmla="*/ 0 w 9333411"/>
                      <a:gd name="connsiteY0" fmla="*/ 0 h 1725635"/>
                      <a:gd name="connsiteX1" fmla="*/ 9333411 w 9333411"/>
                      <a:gd name="connsiteY1" fmla="*/ 0 h 1725635"/>
                      <a:gd name="connsiteX2" fmla="*/ 9333411 w 9333411"/>
                      <a:gd name="connsiteY2" fmla="*/ 1725635 h 1725635"/>
                      <a:gd name="connsiteX3" fmla="*/ 0 w 9333411"/>
                      <a:gd name="connsiteY3" fmla="*/ 1725635 h 1725635"/>
                      <a:gd name="connsiteX4" fmla="*/ 0 w 9333411"/>
                      <a:gd name="connsiteY4" fmla="*/ 0 h 1725635"/>
                      <a:gd name="connsiteX0" fmla="*/ 9333411 w 9424851"/>
                      <a:gd name="connsiteY0" fmla="*/ 1725635 h 1817075"/>
                      <a:gd name="connsiteX1" fmla="*/ 0 w 9424851"/>
                      <a:gd name="connsiteY1" fmla="*/ 1725635 h 1817075"/>
                      <a:gd name="connsiteX2" fmla="*/ 0 w 9424851"/>
                      <a:gd name="connsiteY2" fmla="*/ 0 h 1817075"/>
                      <a:gd name="connsiteX3" fmla="*/ 9333411 w 9424851"/>
                      <a:gd name="connsiteY3" fmla="*/ 0 h 1817075"/>
                      <a:gd name="connsiteX4" fmla="*/ 9424851 w 9424851"/>
                      <a:gd name="connsiteY4" fmla="*/ 1817075 h 1817075"/>
                      <a:gd name="connsiteX0" fmla="*/ 0 w 9424851"/>
                      <a:gd name="connsiteY0" fmla="*/ 1725635 h 1817075"/>
                      <a:gd name="connsiteX1" fmla="*/ 0 w 9424851"/>
                      <a:gd name="connsiteY1" fmla="*/ 0 h 1817075"/>
                      <a:gd name="connsiteX2" fmla="*/ 9333411 w 9424851"/>
                      <a:gd name="connsiteY2" fmla="*/ 0 h 1817075"/>
                      <a:gd name="connsiteX3" fmla="*/ 9424851 w 9424851"/>
                      <a:gd name="connsiteY3" fmla="*/ 1817075 h 1817075"/>
                      <a:gd name="connsiteX0" fmla="*/ 0 w 9437914"/>
                      <a:gd name="connsiteY0" fmla="*/ 210344 h 1817075"/>
                      <a:gd name="connsiteX1" fmla="*/ 13063 w 9437914"/>
                      <a:gd name="connsiteY1" fmla="*/ 0 h 1817075"/>
                      <a:gd name="connsiteX2" fmla="*/ 9346474 w 9437914"/>
                      <a:gd name="connsiteY2" fmla="*/ 0 h 1817075"/>
                      <a:gd name="connsiteX3" fmla="*/ 9437914 w 9437914"/>
                      <a:gd name="connsiteY3" fmla="*/ 1817075 h 1817075"/>
                      <a:gd name="connsiteX0" fmla="*/ 0 w 9359537"/>
                      <a:gd name="connsiteY0" fmla="*/ 210344 h 377167"/>
                      <a:gd name="connsiteX1" fmla="*/ 13063 w 9359537"/>
                      <a:gd name="connsiteY1" fmla="*/ 0 h 377167"/>
                      <a:gd name="connsiteX2" fmla="*/ 9346474 w 9359537"/>
                      <a:gd name="connsiteY2" fmla="*/ 0 h 377167"/>
                      <a:gd name="connsiteX3" fmla="*/ 9359537 w 9359537"/>
                      <a:gd name="connsiteY3" fmla="*/ 321378 h 377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59537" h="377167">
                        <a:moveTo>
                          <a:pt x="0" y="210344"/>
                        </a:moveTo>
                        <a:lnTo>
                          <a:pt x="13063" y="0"/>
                        </a:lnTo>
                        <a:lnTo>
                          <a:pt x="9346474" y="0"/>
                        </a:lnTo>
                        <a:cubicBezTo>
                          <a:pt x="9346474" y="575212"/>
                          <a:pt x="9359537" y="321378"/>
                          <a:pt x="9359537" y="32137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B1096-EE08-4043-A6FA-DFABA1E39C7B}"/>
              </a:ext>
            </a:extLst>
          </p:cNvPr>
          <p:cNvCxnSpPr/>
          <p:nvPr/>
        </p:nvCxnSpPr>
        <p:spPr>
          <a:xfrm flipV="1">
            <a:off x="391886" y="2914650"/>
            <a:ext cx="8270421" cy="19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15;p20">
            <a:extLst>
              <a:ext uri="{FF2B5EF4-FFF2-40B4-BE49-F238E27FC236}">
                <a16:creationId xmlns:a16="http://schemas.microsoft.com/office/drawing/2014/main" id="{A21A4F85-5E03-EF45-8525-EFE675375F1F}"/>
              </a:ext>
            </a:extLst>
          </p:cNvPr>
          <p:cNvSpPr txBox="1">
            <a:spLocks/>
          </p:cNvSpPr>
          <p:nvPr/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Playfair Display" pitchFamily="2" charset="77"/>
              </a:rPr>
              <a:t>Pairing Problems</a:t>
            </a:r>
          </a:p>
        </p:txBody>
      </p:sp>
    </p:spTree>
    <p:extLst>
      <p:ext uri="{BB962C8B-B14F-4D97-AF65-F5344CB8AC3E}">
        <p14:creationId xmlns:p14="http://schemas.microsoft.com/office/powerpoint/2010/main" val="1842706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Strong Style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For an idea to go from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your </a:t>
            </a:r>
            <a:r>
              <a:rPr lang="en" b="1" i="1" dirty="0"/>
              <a:t>head</a:t>
            </a:r>
            <a:r>
              <a:rPr lang="en" i="1" dirty="0"/>
              <a:t> to the </a:t>
            </a:r>
            <a:r>
              <a:rPr lang="en" b="1" i="1" dirty="0"/>
              <a:t>keyboard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it </a:t>
            </a:r>
            <a:r>
              <a:rPr lang="en" sz="2400" b="1" i="1" dirty="0"/>
              <a:t>must</a:t>
            </a:r>
            <a:r>
              <a:rPr lang="en" i="1" dirty="0"/>
              <a:t> go through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someone else's </a:t>
            </a:r>
            <a:r>
              <a:rPr lang="en" b="1" i="1" dirty="0"/>
              <a:t>hands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95531" y="1231965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3534031" y="2769791"/>
            <a:ext cx="6110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928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165736" cy="8939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 have an idea, let me take the keyboard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41029" y="1236450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2007309" y="1699859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  <p:sp>
        <p:nvSpPr>
          <p:cNvPr id="7" name="Google Shape;115;p20">
            <a:extLst>
              <a:ext uri="{FF2B5EF4-FFF2-40B4-BE49-F238E27FC236}">
                <a16:creationId xmlns:a16="http://schemas.microsoft.com/office/drawing/2014/main" id="{3147C7CC-30A0-2643-A6D3-E5035496AA3F}"/>
              </a:ext>
            </a:extLst>
          </p:cNvPr>
          <p:cNvSpPr txBox="1">
            <a:spLocks/>
          </p:cNvSpPr>
          <p:nvPr/>
        </p:nvSpPr>
        <p:spPr>
          <a:xfrm>
            <a:off x="855300" y="2861909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Strong Style Pairing</a:t>
            </a:r>
          </a:p>
        </p:txBody>
      </p:sp>
      <p:sp>
        <p:nvSpPr>
          <p:cNvPr id="8" name="Google Shape;116;p20">
            <a:extLst>
              <a:ext uri="{FF2B5EF4-FFF2-40B4-BE49-F238E27FC236}">
                <a16:creationId xmlns:a16="http://schemas.microsoft.com/office/drawing/2014/main" id="{1A4307E8-14C9-6A41-87A0-40DA0D108741}"/>
              </a:ext>
            </a:extLst>
          </p:cNvPr>
          <p:cNvSpPr txBox="1">
            <a:spLocks/>
          </p:cNvSpPr>
          <p:nvPr/>
        </p:nvSpPr>
        <p:spPr>
          <a:xfrm>
            <a:off x="855300" y="3619307"/>
            <a:ext cx="4165736" cy="89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I have an idea, please take the keyboard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EFB9-43B6-3349-8F2A-D44303F51390}"/>
              </a:ext>
            </a:extLst>
          </p:cNvPr>
          <p:cNvSpPr txBox="1"/>
          <p:nvPr/>
        </p:nvSpPr>
        <p:spPr>
          <a:xfrm>
            <a:off x="241029" y="3349409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167BE-195A-9B4D-ABD8-D0520A89C4D6}"/>
              </a:ext>
            </a:extLst>
          </p:cNvPr>
          <p:cNvSpPr txBox="1"/>
          <p:nvPr/>
        </p:nvSpPr>
        <p:spPr>
          <a:xfrm>
            <a:off x="2007309" y="3812818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708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Attention</a:t>
            </a:r>
            <a:br>
              <a:rPr lang="en" b="1" dirty="0"/>
            </a:br>
            <a:r>
              <a:rPr lang="en" sz="1050" b="1" dirty="0"/>
              <a:t>(1 person working,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 b="1" dirty="0"/>
              <a:t>1 person watching)</a:t>
            </a:r>
            <a:endParaRPr sz="1050"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If both people aren’t engaged </a:t>
            </a:r>
            <a:r>
              <a:rPr lang="en" b="1" dirty="0"/>
              <a:t>nothing</a:t>
            </a:r>
            <a:r>
              <a:rPr lang="en" dirty="0"/>
              <a:t> can happen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Misunderstanding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other person must understand well enough to do it.</a:t>
            </a:r>
            <a:endParaRPr dirty="0"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Learning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less experienced person is mainly on the keyboard.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336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724200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Intent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Save the file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4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Details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5"/>
                </a:solidFill>
              </a:rPr>
              <a:t>Move the mouse up (1 inch) &amp; left click on t</a:t>
            </a:r>
            <a:r>
              <a:rPr lang="en-US" sz="2400" dirty="0">
                <a:solidFill>
                  <a:schemeClr val="accent5"/>
                </a:solidFill>
              </a:rPr>
              <a:t>he</a:t>
            </a:r>
            <a:r>
              <a:rPr lang="en" sz="2400" dirty="0">
                <a:solidFill>
                  <a:schemeClr val="accent5"/>
                </a:solidFill>
              </a:rPr>
              <a:t> disk icon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Location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In the upper right menu bar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629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799" y="2305461"/>
            <a:ext cx="6459583" cy="26714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6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lvl="0">
              <a:buClr>
                <a:schemeClr val="accent6"/>
              </a:buClr>
            </a:pPr>
            <a:r>
              <a:rPr lang="en-US" dirty="0">
                <a:solidFill>
                  <a:schemeClr val="accent6"/>
                </a:solidFill>
              </a:rPr>
              <a:t>@LlewellynFalco</a:t>
            </a: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LlewellynFalco.Blogspot.com</a:t>
            </a:r>
            <a:endParaRPr lang="en-US" dirty="0">
              <a:solidFill>
                <a:schemeClr val="accent6"/>
              </a:solidFill>
            </a:endParaRP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www.approvaltests.com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26</a:t>
            </a:fld>
            <a:endParaRPr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191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38"/>
            <a:ext cx="44655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Hello!</a:t>
            </a:r>
            <a:endParaRPr sz="10000"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305458"/>
            <a:ext cx="4465500" cy="17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I am Jayden Smith</a:t>
            </a:r>
            <a:endParaRPr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I am here because I love to give presentations. 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You can find me at @username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286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This book sucks…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83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1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321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80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EDIT IN POWERPOINT®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Click on the button under the presentation preview that says </a:t>
            </a:r>
            <a:r>
              <a:rPr lang="en" sz="1000" b="1"/>
              <a:t>"Download as PowerPoint template"</a:t>
            </a:r>
            <a:r>
              <a:rPr lang="en" sz="1000"/>
              <a:t>. You will get a .pptx file that you can edit in PowerPoint.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000"/>
              <a:t>)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/>
              <a:t>EDIT IN GOOGLE SLIDES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Click on the button under the presentation preview that says </a:t>
            </a:r>
            <a:r>
              <a:rPr lang="en" sz="1000" b="1"/>
              <a:t>"Use as Google Slides Theme"</a:t>
            </a:r>
            <a:r>
              <a:rPr lang="en" sz="1000"/>
              <a:t>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will get a copy of this document on your Google Drive and will be able to edit, add or delete slides.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/>
              <a:t>You have to be signed in to your Google account.</a:t>
            </a:r>
            <a:endParaRPr sz="140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855300" y="3873825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0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</a:rPr>
              <a:t>This template is free to use under </a:t>
            </a:r>
            <a:r>
              <a:rPr lang="en" sz="10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2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1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en"/>
              <a:t>Here you have a list of items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en"/>
              <a:t>And some text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Big concept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294967295"/>
          </p:nvPr>
        </p:nvSpPr>
        <p:spPr>
          <a:xfrm>
            <a:off x="685800" y="3033812"/>
            <a:ext cx="4017000" cy="118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</a:rPr>
              <a:t>Bring the attention of your audience over a key concept using icons or illustrations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7" name="Google Shape;127;p21"/>
          <p:cNvSpPr/>
          <p:nvPr/>
        </p:nvSpPr>
        <p:spPr>
          <a:xfrm rot="1473096">
            <a:off x="5286885" y="2521954"/>
            <a:ext cx="1052374" cy="102508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6575291" y="1437000"/>
            <a:ext cx="460690" cy="44767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9" name="Google Shape;129;p21"/>
          <p:cNvSpPr/>
          <p:nvPr/>
        </p:nvSpPr>
        <p:spPr>
          <a:xfrm rot="2487177">
            <a:off x="6279019" y="3468403"/>
            <a:ext cx="327755" cy="31849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 idx="4294967295"/>
          </p:nvPr>
        </p:nvSpPr>
        <p:spPr>
          <a:xfrm>
            <a:off x="855300" y="1278250"/>
            <a:ext cx="4427100" cy="85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4294967295"/>
          </p:nvPr>
        </p:nvSpPr>
        <p:spPr>
          <a:xfrm>
            <a:off x="855300" y="2295949"/>
            <a:ext cx="4427100" cy="15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complex idea can be conveyed with just a single still image, namely making it possible to absorb large amounts of data quickly.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l="7362" r="3938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</a:rPr>
              <a:t>Want big impact?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2697736" y="1620175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944765" y="2794051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450707" y="2794051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855300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2046114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3349363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4540177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cxnSp>
        <p:nvCxnSpPr>
          <p:cNvPr id="176" name="Google Shape;176;p26"/>
          <p:cNvCxnSpPr>
            <a:stCxn id="169" idx="2"/>
            <a:endCxn id="170" idx="0"/>
          </p:cNvCxnSpPr>
          <p:nvPr/>
        </p:nvCxnSpPr>
        <p:spPr>
          <a:xfrm rot="-5400000" flipH="1">
            <a:off x="3564736" y="1872175"/>
            <a:ext cx="596700" cy="124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7" name="Google Shape;177;p26"/>
          <p:cNvCxnSpPr>
            <a:stCxn id="171" idx="0"/>
            <a:endCxn id="169" idx="2"/>
          </p:cNvCxnSpPr>
          <p:nvPr/>
        </p:nvCxnSpPr>
        <p:spPr>
          <a:xfrm rot="-5400000">
            <a:off x="2317707" y="1872151"/>
            <a:ext cx="596700" cy="124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8" name="Google Shape;178;p26"/>
          <p:cNvCxnSpPr>
            <a:stCxn id="171" idx="2"/>
            <a:endCxn id="173" idx="0"/>
          </p:cNvCxnSpPr>
          <p:nvPr/>
        </p:nvCxnSpPr>
        <p:spPr>
          <a:xfrm rot="-5400000" flipH="1">
            <a:off x="1991907" y="3371851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9" name="Google Shape;179;p26"/>
          <p:cNvCxnSpPr>
            <a:stCxn id="172" idx="0"/>
            <a:endCxn id="171" idx="2"/>
          </p:cNvCxnSpPr>
          <p:nvPr/>
        </p:nvCxnSpPr>
        <p:spPr>
          <a:xfrm rot="-5400000">
            <a:off x="1396500" y="3371827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0" name="Google Shape;180;p26"/>
          <p:cNvCxnSpPr>
            <a:stCxn id="170" idx="2"/>
            <a:endCxn id="175" idx="0"/>
          </p:cNvCxnSpPr>
          <p:nvPr/>
        </p:nvCxnSpPr>
        <p:spPr>
          <a:xfrm rot="-5400000" flipH="1">
            <a:off x="4485965" y="3371851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1" name="Google Shape;181;p26"/>
          <p:cNvCxnSpPr>
            <a:stCxn id="174" idx="0"/>
            <a:endCxn id="170" idx="2"/>
          </p:cNvCxnSpPr>
          <p:nvPr/>
        </p:nvCxnSpPr>
        <p:spPr>
          <a:xfrm rot="-5400000">
            <a:off x="3890563" y="3371827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381434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381434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8" name="Picture 4" descr="10,963 Atomic Bomb Stock Photos, Pictures &amp;amp; Royalty-Free Images - iStock">
            <a:extLst>
              <a:ext uri="{FF2B5EF4-FFF2-40B4-BE49-F238E27FC236}">
                <a16:creationId xmlns:a16="http://schemas.microsoft.com/office/drawing/2014/main" id="{998DB6AA-6E5E-7744-8D4D-83F1F07B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06" y="3226525"/>
            <a:ext cx="2261878" cy="17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0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7" name="Google Shape;187;p27"/>
          <p:cNvGraphicFramePr/>
          <p:nvPr/>
        </p:nvGraphicFramePr>
        <p:xfrm>
          <a:off x="855300" y="1657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{50612979-EF31-4AF9-A8EF-6B6A0A963571}</a:tableStyleId>
              </a:tblPr>
              <a:tblGrid>
                <a:gridCol w="113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514725" y="951649"/>
            <a:ext cx="6996589" cy="333302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 idx="4294967295"/>
          </p:nvPr>
        </p:nvSpPr>
        <p:spPr>
          <a:xfrm>
            <a:off x="855300" y="3903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195" name="Google Shape;195;p28"/>
          <p:cNvSpPr/>
          <p:nvPr/>
        </p:nvSpPr>
        <p:spPr>
          <a:xfrm>
            <a:off x="1781685" y="1752688"/>
            <a:ext cx="681900" cy="1731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our office</a:t>
            </a:r>
            <a:endParaRPr sz="7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4294967295"/>
          </p:nvPr>
        </p:nvSpPr>
        <p:spPr>
          <a:xfrm>
            <a:off x="855300" y="467365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Find more maps at </a:t>
            </a:r>
            <a:r>
              <a:rPr lang="en" sz="9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>
              <a:solidFill>
                <a:schemeClr val="accent2"/>
              </a:solidFill>
            </a:endParaRPr>
          </a:p>
        </p:txBody>
      </p:sp>
      <p:grpSp>
        <p:nvGrpSpPr>
          <p:cNvPr id="198" name="Google Shape;198;p28"/>
          <p:cNvGrpSpPr/>
          <p:nvPr/>
        </p:nvGrpSpPr>
        <p:grpSpPr>
          <a:xfrm>
            <a:off x="1065375" y="1896383"/>
            <a:ext cx="144900" cy="183271"/>
            <a:chOff x="1265350" y="1434358"/>
            <a:chExt cx="144900" cy="183271"/>
          </a:xfrm>
        </p:grpSpPr>
        <p:sp>
          <p:nvSpPr>
            <p:cNvPr id="199" name="Google Shape;199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1" name="Google Shape;201;p28"/>
          <p:cNvGrpSpPr/>
          <p:nvPr/>
        </p:nvGrpSpPr>
        <p:grpSpPr>
          <a:xfrm>
            <a:off x="2463575" y="3303858"/>
            <a:ext cx="144900" cy="183271"/>
            <a:chOff x="1265350" y="1434358"/>
            <a:chExt cx="144900" cy="183271"/>
          </a:xfrm>
        </p:grpSpPr>
        <p:sp>
          <p:nvSpPr>
            <p:cNvPr id="202" name="Google Shape;202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" name="Google Shape;203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4" name="Google Shape;204;p28"/>
          <p:cNvGrpSpPr/>
          <p:nvPr/>
        </p:nvGrpSpPr>
        <p:grpSpPr>
          <a:xfrm>
            <a:off x="3390675" y="1747621"/>
            <a:ext cx="144900" cy="183271"/>
            <a:chOff x="1265350" y="1434358"/>
            <a:chExt cx="144900" cy="183271"/>
          </a:xfrm>
        </p:grpSpPr>
        <p:sp>
          <p:nvSpPr>
            <p:cNvPr id="205" name="Google Shape;205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6" name="Google Shape;206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7" name="Google Shape;207;p28"/>
          <p:cNvGrpSpPr/>
          <p:nvPr/>
        </p:nvGrpSpPr>
        <p:grpSpPr>
          <a:xfrm>
            <a:off x="3998225" y="3546583"/>
            <a:ext cx="144900" cy="183271"/>
            <a:chOff x="1265350" y="1434358"/>
            <a:chExt cx="144900" cy="183271"/>
          </a:xfrm>
        </p:grpSpPr>
        <p:sp>
          <p:nvSpPr>
            <p:cNvPr id="208" name="Google Shape;208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9" name="Google Shape;209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10" name="Google Shape;210;p28"/>
          <p:cNvGrpSpPr/>
          <p:nvPr/>
        </p:nvGrpSpPr>
        <p:grpSpPr>
          <a:xfrm>
            <a:off x="5805625" y="2188783"/>
            <a:ext cx="144900" cy="183271"/>
            <a:chOff x="1265350" y="1434358"/>
            <a:chExt cx="144900" cy="183271"/>
          </a:xfrm>
        </p:grpSpPr>
        <p:sp>
          <p:nvSpPr>
            <p:cNvPr id="211" name="Google Shape;211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" name="Google Shape;212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13" name="Google Shape;213;p28"/>
          <p:cNvGrpSpPr/>
          <p:nvPr/>
        </p:nvGrpSpPr>
        <p:grpSpPr>
          <a:xfrm>
            <a:off x="6440750" y="3623808"/>
            <a:ext cx="144900" cy="183271"/>
            <a:chOff x="1265350" y="1434358"/>
            <a:chExt cx="144900" cy="183271"/>
          </a:xfrm>
        </p:grpSpPr>
        <p:sp>
          <p:nvSpPr>
            <p:cNvPr id="214" name="Google Shape;214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50"/>
            <a:ext cx="5796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89,526,124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5796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724200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89,526,124$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That’s a lot of money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4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</a:rPr>
              <a:t>100%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Total success!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185,244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And a lot of users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702911" y="1395275"/>
            <a:ext cx="2726286" cy="2547000"/>
            <a:chOff x="1293736" y="1258050"/>
            <a:chExt cx="2726286" cy="2547000"/>
          </a:xfrm>
        </p:grpSpPr>
        <p:sp>
          <p:nvSpPr>
            <p:cNvPr id="241" name="Google Shape;241;p31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2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3" name="Google Shape;243;p31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44" name="Google Shape;244;p31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45" name="Google Shape;245;p31"/>
          <p:cNvGrpSpPr/>
          <p:nvPr/>
        </p:nvGrpSpPr>
        <p:grpSpPr>
          <a:xfrm>
            <a:off x="2613133" y="1395275"/>
            <a:ext cx="2726286" cy="2547000"/>
            <a:chOff x="3203958" y="1258050"/>
            <a:chExt cx="2726286" cy="2547000"/>
          </a:xfrm>
        </p:grpSpPr>
        <p:sp>
          <p:nvSpPr>
            <p:cNvPr id="246" name="Google Shape;246;p31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4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2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" name="Google Shape;248;p31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49" name="Google Shape;249;p31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50" name="Google Shape;250;p31"/>
          <p:cNvGrpSpPr/>
          <p:nvPr/>
        </p:nvGrpSpPr>
        <p:grpSpPr>
          <a:xfrm>
            <a:off x="4533152" y="1395275"/>
            <a:ext cx="2726286" cy="2547000"/>
            <a:chOff x="5123977" y="1258050"/>
            <a:chExt cx="2726286" cy="2547000"/>
          </a:xfrm>
        </p:grpSpPr>
        <p:sp>
          <p:nvSpPr>
            <p:cNvPr id="251" name="Google Shape;251;p31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3" name="Google Shape;253;p31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54" name="Google Shape;254;p31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13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2"/>
          </p:nvPr>
        </p:nvSpPr>
        <p:spPr>
          <a:xfrm>
            <a:off x="2811938" y="1506350"/>
            <a:ext cx="1770600" cy="13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3"/>
          </p:nvPr>
        </p:nvSpPr>
        <p:spPr>
          <a:xfrm>
            <a:off x="4768575" y="1506350"/>
            <a:ext cx="1770600" cy="13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1"/>
          </p:nvPr>
        </p:nvSpPr>
        <p:spPr>
          <a:xfrm>
            <a:off x="855300" y="3135175"/>
            <a:ext cx="1770600" cy="13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2"/>
          </p:nvPr>
        </p:nvSpPr>
        <p:spPr>
          <a:xfrm>
            <a:off x="2811938" y="3135175"/>
            <a:ext cx="1770600" cy="13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66" name="Google Shape;266;p32"/>
          <p:cNvSpPr txBox="1">
            <a:spLocks noGrp="1"/>
          </p:cNvSpPr>
          <p:nvPr>
            <p:ph type="body" idx="3"/>
          </p:nvPr>
        </p:nvSpPr>
        <p:spPr>
          <a:xfrm>
            <a:off x="4768575" y="3135175"/>
            <a:ext cx="1770600" cy="13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cxnSp>
        <p:nvCxnSpPr>
          <p:cNvPr id="273" name="Google Shape;273;p33"/>
          <p:cNvCxnSpPr/>
          <p:nvPr/>
        </p:nvCxnSpPr>
        <p:spPr>
          <a:xfrm>
            <a:off x="855300" y="846099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3"/>
          <p:cNvCxnSpPr/>
          <p:nvPr/>
        </p:nvCxnSpPr>
        <p:spPr>
          <a:xfrm>
            <a:off x="855300" y="1555581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3"/>
          <p:cNvCxnSpPr/>
          <p:nvPr/>
        </p:nvCxnSpPr>
        <p:spPr>
          <a:xfrm>
            <a:off x="855300" y="2265063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3"/>
          <p:cNvCxnSpPr/>
          <p:nvPr/>
        </p:nvCxnSpPr>
        <p:spPr>
          <a:xfrm>
            <a:off x="855300" y="2974546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3"/>
          <p:cNvCxnSpPr/>
          <p:nvPr/>
        </p:nvCxnSpPr>
        <p:spPr>
          <a:xfrm>
            <a:off x="855300" y="3705926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3"/>
          <p:cNvSpPr txBox="1"/>
          <p:nvPr/>
        </p:nvSpPr>
        <p:spPr>
          <a:xfrm>
            <a:off x="855300" y="687350"/>
            <a:ext cx="373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1359968" y="2152336"/>
            <a:ext cx="1902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1615640" y="1758273"/>
            <a:ext cx="1902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1871312" y="2265063"/>
            <a:ext cx="1902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2786230" y="2466126"/>
            <a:ext cx="1902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3041903" y="1867743"/>
            <a:ext cx="1902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>
            <a:off x="3297575" y="1000423"/>
            <a:ext cx="1902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4212493" y="1911518"/>
            <a:ext cx="1902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3"/>
          <p:cNvSpPr/>
          <p:nvPr/>
        </p:nvSpPr>
        <p:spPr>
          <a:xfrm>
            <a:off x="4468165" y="845975"/>
            <a:ext cx="1902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4723838" y="2093961"/>
            <a:ext cx="1902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5638756" y="2524500"/>
            <a:ext cx="1902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5894428" y="1065018"/>
            <a:ext cx="1902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6150100" y="1378808"/>
            <a:ext cx="1902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>
            <a:off x="2317025" y="316700"/>
            <a:ext cx="4509900" cy="450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6" name="Google Shape;296;p34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body" idx="4294967295"/>
          </p:nvPr>
        </p:nvSpPr>
        <p:spPr>
          <a:xfrm>
            <a:off x="7029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Mobile project</a:t>
            </a:r>
            <a:endParaRPr sz="4800">
              <a:solidFill>
                <a:schemeClr val="dk1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99" name="Google Shape;299;p34"/>
          <p:cNvGrpSpPr/>
          <p:nvPr/>
        </p:nvGrpSpPr>
        <p:grpSpPr>
          <a:xfrm>
            <a:off x="3503713" y="355681"/>
            <a:ext cx="2136974" cy="4431983"/>
            <a:chOff x="2547150" y="238125"/>
            <a:chExt cx="2525675" cy="5238750"/>
          </a:xfrm>
        </p:grpSpPr>
        <p:sp>
          <p:nvSpPr>
            <p:cNvPr id="300" name="Google Shape;300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4"/>
          <p:cNvSpPr txBox="1">
            <a:spLocks noGrp="1"/>
          </p:cNvSpPr>
          <p:nvPr>
            <p:ph type="body" idx="4294967295"/>
          </p:nvPr>
        </p:nvSpPr>
        <p:spPr>
          <a:xfrm>
            <a:off x="60366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Show and explain your web, app or software projects using these gadget templates.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55923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body" idx="4294967295"/>
          </p:nvPr>
        </p:nvSpPr>
        <p:spPr>
          <a:xfrm>
            <a:off x="3981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Tablet project</a:t>
            </a:r>
            <a:endParaRPr sz="4800">
              <a:solidFill>
                <a:schemeClr val="dk1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body" idx="4294967295"/>
          </p:nvPr>
        </p:nvSpPr>
        <p:spPr>
          <a:xfrm>
            <a:off x="63414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Show and explain your web, app or software projects using these gadget templates.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314" name="Google Shape;314;p35"/>
          <p:cNvGrpSpPr/>
          <p:nvPr/>
        </p:nvGrpSpPr>
        <p:grpSpPr>
          <a:xfrm>
            <a:off x="3203802" y="460534"/>
            <a:ext cx="2736410" cy="4222433"/>
            <a:chOff x="2112475" y="238125"/>
            <a:chExt cx="3395050" cy="5238750"/>
          </a:xfrm>
        </p:grpSpPr>
        <p:sp>
          <p:nvSpPr>
            <p:cNvPr id="315" name="Google Shape;315;p35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0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4294967295"/>
          </p:nvPr>
        </p:nvSpPr>
        <p:spPr>
          <a:xfrm>
            <a:off x="3219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Desktopproject</a:t>
            </a:r>
            <a:endParaRPr sz="4800">
              <a:solidFill>
                <a:schemeClr val="dk1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4294967295"/>
          </p:nvPr>
        </p:nvSpPr>
        <p:spPr>
          <a:xfrm>
            <a:off x="64176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Show and explain your web, app or software projects using these gadget templates.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328" name="Google Shape;328;p36"/>
          <p:cNvGrpSpPr/>
          <p:nvPr/>
        </p:nvGrpSpPr>
        <p:grpSpPr>
          <a:xfrm>
            <a:off x="2571955" y="1095241"/>
            <a:ext cx="3999585" cy="2343309"/>
            <a:chOff x="1177450" y="241631"/>
            <a:chExt cx="6173152" cy="3616776"/>
          </a:xfrm>
        </p:grpSpPr>
        <p:sp>
          <p:nvSpPr>
            <p:cNvPr id="329" name="Google Shape;329;p36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017600" y="1220211"/>
            <a:ext cx="3108801" cy="197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571826" y="1670034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Better Version of myself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68;p50">
            <a:extLst>
              <a:ext uri="{FF2B5EF4-FFF2-40B4-BE49-F238E27FC236}">
                <a16:creationId xmlns:a16="http://schemas.microsoft.com/office/drawing/2014/main" id="{267CFD7F-0522-5849-8416-332FAE3006F5}"/>
              </a:ext>
            </a:extLst>
          </p:cNvPr>
          <p:cNvSpPr/>
          <p:nvPr/>
        </p:nvSpPr>
        <p:spPr>
          <a:xfrm>
            <a:off x="6326583" y="1236939"/>
            <a:ext cx="2521041" cy="266962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12" name="Google Shape;662;p50">
            <a:extLst>
              <a:ext uri="{FF2B5EF4-FFF2-40B4-BE49-F238E27FC236}">
                <a16:creationId xmlns:a16="http://schemas.microsoft.com/office/drawing/2014/main" id="{7D50EDB4-70FF-3744-ABED-CC54B3B8E20A}"/>
              </a:ext>
            </a:extLst>
          </p:cNvPr>
          <p:cNvSpPr/>
          <p:nvPr/>
        </p:nvSpPr>
        <p:spPr>
          <a:xfrm>
            <a:off x="6439900" y="2520521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EE7E7A-7023-684E-B676-02420CA8FB3B}"/>
              </a:ext>
            </a:extLst>
          </p:cNvPr>
          <p:cNvSpPr/>
          <p:nvPr/>
        </p:nvSpPr>
        <p:spPr>
          <a:xfrm>
            <a:off x="6495538" y="2438420"/>
            <a:ext cx="234950" cy="539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B054702-73C3-8F48-A233-8B27F0F1E51C}"/>
              </a:ext>
            </a:extLst>
          </p:cNvPr>
          <p:cNvSpPr/>
          <p:nvPr/>
        </p:nvSpPr>
        <p:spPr>
          <a:xfrm>
            <a:off x="8566238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67271D1-1006-7141-A9E7-9C823CF36CDB}"/>
              </a:ext>
            </a:extLst>
          </p:cNvPr>
          <p:cNvSpPr/>
          <p:nvPr/>
        </p:nvSpPr>
        <p:spPr>
          <a:xfrm flipH="1">
            <a:off x="8264585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663;p50">
            <a:extLst>
              <a:ext uri="{FF2B5EF4-FFF2-40B4-BE49-F238E27FC236}">
                <a16:creationId xmlns:a16="http://schemas.microsoft.com/office/drawing/2014/main" id="{BE2F3D76-7D1A-D34F-8AE3-383230217440}"/>
              </a:ext>
            </a:extLst>
          </p:cNvPr>
          <p:cNvSpPr/>
          <p:nvPr/>
        </p:nvSpPr>
        <p:spPr>
          <a:xfrm>
            <a:off x="8305482" y="2520520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11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800" y="2305462"/>
            <a:ext cx="4644600" cy="17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>
              <a:solidFill>
                <a:schemeClr val="accent6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You can find me at:</a:t>
            </a:r>
            <a:endParaRPr>
              <a:solidFill>
                <a:schemeClr val="accent6"/>
              </a:solidFill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✓"/>
            </a:pPr>
            <a:r>
              <a:rPr lang="en">
                <a:solidFill>
                  <a:schemeClr val="accent6"/>
                </a:solidFill>
              </a:rPr>
              <a:t>@username</a:t>
            </a:r>
            <a:endParaRPr>
              <a:solidFill>
                <a:schemeClr val="accent6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✓"/>
            </a:pPr>
            <a:r>
              <a:rPr lang="en">
                <a:solidFill>
                  <a:schemeClr val="accent6"/>
                </a:solidFill>
              </a:rPr>
              <a:t>user@mail.me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50</a:t>
            </a:fld>
            <a:endParaRPr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3">
            <a:alphaModFix/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Special thanks to all the people who made and released these awesome resources for free: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Fresh Folk</a:t>
            </a:r>
            <a:r>
              <a:rPr lang="en" sz="1700"/>
              <a:t> illustrations by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Leni Kauffman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/>
              <a:t>Presentation template by </a:t>
            </a:r>
            <a:r>
              <a:rPr lang="en" sz="1700" u="sng">
                <a:solidFill>
                  <a:schemeClr val="hlink"/>
                </a:solidFill>
                <a:hlinkClick r:id="rId5"/>
              </a:rPr>
              <a:t>SlidesCarnival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✓"/>
            </a:pPr>
            <a:r>
              <a:rPr lang="en" sz="1700"/>
              <a:t>Photographs by </a:t>
            </a:r>
            <a:r>
              <a:rPr lang="en" sz="1700" u="sng">
                <a:solidFill>
                  <a:schemeClr val="hlink"/>
                </a:solidFill>
                <a:hlinkClick r:id="rId6"/>
              </a:rPr>
              <a:t>Unsplash</a:t>
            </a:r>
            <a:endParaRPr sz="1700"/>
          </a:p>
        </p:txBody>
      </p:sp>
      <p:sp>
        <p:nvSpPr>
          <p:cNvPr id="349" name="Google Shape;349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5" name="Google Shape;355;p39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4549500" cy="24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 uses the following typographies: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✓"/>
            </a:pPr>
            <a:r>
              <a:rPr lang="en" sz="1600"/>
              <a:t>Titles: Playfair Display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✓"/>
            </a:pPr>
            <a:r>
              <a:rPr lang="en" sz="1600"/>
              <a:t>Body copy: Inter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/>
              <a:t>Download for free at:</a:t>
            </a:r>
            <a:br>
              <a:rPr lang="en" sz="16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https://www.fontsquirrel.com/fonts/playfair-display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https://www.fontsquirrel.com/fonts/inter</a:t>
            </a:r>
            <a:br>
              <a:rPr lang="en" sz="1600"/>
            </a:br>
            <a:endParaRPr sz="1600" b="1">
              <a:solidFill>
                <a:srgbClr val="3D85C6"/>
              </a:solidFill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855300" y="4028375"/>
            <a:ext cx="485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2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63" name="Google Shape;363;p40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371" name="Google Shape;371;p41"/>
          <p:cNvSpPr/>
          <p:nvPr/>
        </p:nvSpPr>
        <p:spPr>
          <a:xfrm>
            <a:off x="6523445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5966767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NOV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5410089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OCT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4853410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4296732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AUG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3740054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JUL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3183375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2626697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MAY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2070019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APR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1513341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956662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FEB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399984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JAN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41"/>
          <p:cNvSpPr/>
          <p:nvPr/>
        </p:nvSpPr>
        <p:spPr>
          <a:xfrm>
            <a:off x="0" y="2755950"/>
            <a:ext cx="537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4" name="Google Shape;384;p41"/>
          <p:cNvCxnSpPr/>
          <p:nvPr/>
        </p:nvCxnSpPr>
        <p:spPr>
          <a:xfrm rot="10800000">
            <a:off x="64846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41"/>
          <p:cNvSpPr txBox="1"/>
          <p:nvPr/>
        </p:nvSpPr>
        <p:spPr>
          <a:xfrm>
            <a:off x="613871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6" name="Google Shape;386;p41"/>
          <p:cNvCxnSpPr/>
          <p:nvPr/>
        </p:nvCxnSpPr>
        <p:spPr>
          <a:xfrm rot="10800000">
            <a:off x="17627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41"/>
          <p:cNvSpPr txBox="1"/>
          <p:nvPr/>
        </p:nvSpPr>
        <p:spPr>
          <a:xfrm>
            <a:off x="1729398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8" name="Google Shape;388;p41"/>
          <p:cNvCxnSpPr/>
          <p:nvPr/>
        </p:nvCxnSpPr>
        <p:spPr>
          <a:xfrm rot="10800000">
            <a:off x="287697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41"/>
          <p:cNvSpPr txBox="1"/>
          <p:nvPr/>
        </p:nvSpPr>
        <p:spPr>
          <a:xfrm>
            <a:off x="2844925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0" name="Google Shape;390;p41"/>
          <p:cNvCxnSpPr/>
          <p:nvPr/>
        </p:nvCxnSpPr>
        <p:spPr>
          <a:xfrm rot="10800000">
            <a:off x="399123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41"/>
          <p:cNvSpPr txBox="1"/>
          <p:nvPr/>
        </p:nvSpPr>
        <p:spPr>
          <a:xfrm>
            <a:off x="3960452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2" name="Google Shape;392;p41"/>
          <p:cNvCxnSpPr/>
          <p:nvPr/>
        </p:nvCxnSpPr>
        <p:spPr>
          <a:xfrm rot="10800000">
            <a:off x="510549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41"/>
          <p:cNvSpPr txBox="1"/>
          <p:nvPr/>
        </p:nvSpPr>
        <p:spPr>
          <a:xfrm>
            <a:off x="5075979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4" name="Google Shape;394;p41"/>
          <p:cNvCxnSpPr/>
          <p:nvPr/>
        </p:nvCxnSpPr>
        <p:spPr>
          <a:xfrm rot="10800000">
            <a:off x="621974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41"/>
          <p:cNvSpPr txBox="1"/>
          <p:nvPr/>
        </p:nvSpPr>
        <p:spPr>
          <a:xfrm>
            <a:off x="6191506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6" name="Google Shape;396;p41"/>
          <p:cNvCxnSpPr/>
          <p:nvPr/>
        </p:nvCxnSpPr>
        <p:spPr>
          <a:xfrm rot="10800000">
            <a:off x="121415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7" name="Google Shape;397;p41"/>
          <p:cNvSpPr txBox="1"/>
          <p:nvPr/>
        </p:nvSpPr>
        <p:spPr>
          <a:xfrm>
            <a:off x="1155000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8" name="Google Shape;398;p41"/>
          <p:cNvCxnSpPr/>
          <p:nvPr/>
        </p:nvCxnSpPr>
        <p:spPr>
          <a:xfrm rot="10800000">
            <a:off x="232840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9" name="Google Shape;399;p41"/>
          <p:cNvSpPr txBox="1"/>
          <p:nvPr/>
        </p:nvSpPr>
        <p:spPr>
          <a:xfrm>
            <a:off x="2276983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0" name="Google Shape;400;p41"/>
          <p:cNvCxnSpPr/>
          <p:nvPr/>
        </p:nvCxnSpPr>
        <p:spPr>
          <a:xfrm rot="10800000">
            <a:off x="344266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41"/>
          <p:cNvSpPr txBox="1"/>
          <p:nvPr/>
        </p:nvSpPr>
        <p:spPr>
          <a:xfrm>
            <a:off x="3398965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2" name="Google Shape;402;p41"/>
          <p:cNvCxnSpPr/>
          <p:nvPr/>
        </p:nvCxnSpPr>
        <p:spPr>
          <a:xfrm rot="10800000">
            <a:off x="455692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41"/>
          <p:cNvSpPr txBox="1"/>
          <p:nvPr/>
        </p:nvSpPr>
        <p:spPr>
          <a:xfrm>
            <a:off x="4520947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4" name="Google Shape;404;p41"/>
          <p:cNvCxnSpPr/>
          <p:nvPr/>
        </p:nvCxnSpPr>
        <p:spPr>
          <a:xfrm rot="10800000">
            <a:off x="567117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41"/>
          <p:cNvSpPr txBox="1"/>
          <p:nvPr/>
        </p:nvSpPr>
        <p:spPr>
          <a:xfrm>
            <a:off x="5642929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6" name="Google Shape;406;p41"/>
          <p:cNvCxnSpPr/>
          <p:nvPr/>
        </p:nvCxnSpPr>
        <p:spPr>
          <a:xfrm rot="10800000">
            <a:off x="678543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41"/>
          <p:cNvSpPr txBox="1"/>
          <p:nvPr/>
        </p:nvSpPr>
        <p:spPr>
          <a:xfrm>
            <a:off x="6753564" y="3648150"/>
            <a:ext cx="8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aphicFrame>
        <p:nvGraphicFramePr>
          <p:cNvPr id="447" name="Google Shape;447;p43"/>
          <p:cNvGraphicFramePr/>
          <p:nvPr/>
        </p:nvGraphicFramePr>
        <p:xfrm>
          <a:off x="85547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{50612979-EF31-4AF9-A8EF-6B6A0A963571}</a:tableStyleId>
              </a:tblPr>
              <a:tblGrid>
                <a:gridCol w="105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85530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STRENGTHS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44"/>
          <p:cNvSpPr/>
          <p:nvPr/>
        </p:nvSpPr>
        <p:spPr>
          <a:xfrm>
            <a:off x="406736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WEAKNESSES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85530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OPPORTUNITIES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406736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THREATS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2851325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4"/>
          <p:cNvSpPr/>
          <p:nvPr/>
        </p:nvSpPr>
        <p:spPr>
          <a:xfrm rot="5400000">
            <a:off x="2989552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/>
          <p:nvPr/>
        </p:nvSpPr>
        <p:spPr>
          <a:xfrm rot="10800000">
            <a:off x="2989552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4"/>
          <p:cNvSpPr/>
          <p:nvPr/>
        </p:nvSpPr>
        <p:spPr>
          <a:xfrm rot="-5400000">
            <a:off x="2851325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63" name="Google Shape;463;p44"/>
          <p:cNvSpPr/>
          <p:nvPr/>
        </p:nvSpPr>
        <p:spPr>
          <a:xfrm>
            <a:off x="4234738" y="2336012"/>
            <a:ext cx="542443" cy="390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W</a:t>
            </a: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465" name="Google Shape;465;p44"/>
          <p:cNvSpPr/>
          <p:nvPr/>
        </p:nvSpPr>
        <p:spPr>
          <a:xfrm>
            <a:off x="4336514" y="3304580"/>
            <a:ext cx="339439" cy="3894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71" name="Google Shape;471;p45"/>
          <p:cNvSpPr txBox="1">
            <a:spLocks noGrp="1"/>
          </p:cNvSpPr>
          <p:nvPr>
            <p:ph type="sldNum" idx="12"/>
          </p:nvPr>
        </p:nvSpPr>
        <p:spPr>
          <a:xfrm>
            <a:off x="8332975" y="-125"/>
            <a:ext cx="5487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Activities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Resources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45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Value Propositions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45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Relationships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Channels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45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Segments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45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Partners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Cost Structure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Revenue Streams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5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5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5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5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5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5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5" name="Google Shape;495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496" name="Google Shape;496;p46"/>
          <p:cNvGrpSpPr/>
          <p:nvPr/>
        </p:nvGrpSpPr>
        <p:grpSpPr>
          <a:xfrm>
            <a:off x="855098" y="1412891"/>
            <a:ext cx="3376543" cy="3035577"/>
            <a:chOff x="3778727" y="4460423"/>
            <a:chExt cx="720160" cy="647438"/>
          </a:xfrm>
        </p:grpSpPr>
        <p:sp>
          <p:nvSpPr>
            <p:cNvPr id="497" name="Google Shape;497;p46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04" name="Google Shape;504;p46"/>
          <p:cNvCxnSpPr/>
          <p:nvPr/>
        </p:nvCxnSpPr>
        <p:spPr>
          <a:xfrm>
            <a:off x="4157024" y="1915604"/>
            <a:ext cx="98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46"/>
          <p:cNvSpPr txBox="1"/>
          <p:nvPr/>
        </p:nvSpPr>
        <p:spPr>
          <a:xfrm>
            <a:off x="5203718" y="175460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6" name="Google Shape;506;p46"/>
          <p:cNvCxnSpPr/>
          <p:nvPr/>
        </p:nvCxnSpPr>
        <p:spPr>
          <a:xfrm>
            <a:off x="4011343" y="2366308"/>
            <a:ext cx="1134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6"/>
          <p:cNvSpPr txBox="1"/>
          <p:nvPr/>
        </p:nvSpPr>
        <p:spPr>
          <a:xfrm>
            <a:off x="5203718" y="220529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8" name="Google Shape;508;p46"/>
          <p:cNvCxnSpPr/>
          <p:nvPr/>
        </p:nvCxnSpPr>
        <p:spPr>
          <a:xfrm>
            <a:off x="3804321" y="2817013"/>
            <a:ext cx="1341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6"/>
          <p:cNvSpPr txBox="1"/>
          <p:nvPr/>
        </p:nvSpPr>
        <p:spPr>
          <a:xfrm>
            <a:off x="5203718" y="265599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0" name="Google Shape;510;p46"/>
          <p:cNvCxnSpPr/>
          <p:nvPr/>
        </p:nvCxnSpPr>
        <p:spPr>
          <a:xfrm>
            <a:off x="3627969" y="3267694"/>
            <a:ext cx="1518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46"/>
          <p:cNvSpPr txBox="1"/>
          <p:nvPr/>
        </p:nvSpPr>
        <p:spPr>
          <a:xfrm>
            <a:off x="5203718" y="310668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2" name="Google Shape;512;p46"/>
          <p:cNvCxnSpPr/>
          <p:nvPr/>
        </p:nvCxnSpPr>
        <p:spPr>
          <a:xfrm>
            <a:off x="3436270" y="3718398"/>
            <a:ext cx="1709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46"/>
          <p:cNvSpPr txBox="1"/>
          <p:nvPr/>
        </p:nvSpPr>
        <p:spPr>
          <a:xfrm>
            <a:off x="5203718" y="355738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4" name="Google Shape;514;p46"/>
          <p:cNvCxnSpPr/>
          <p:nvPr/>
        </p:nvCxnSpPr>
        <p:spPr>
          <a:xfrm>
            <a:off x="3236921" y="4169079"/>
            <a:ext cx="1901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46"/>
          <p:cNvSpPr txBox="1"/>
          <p:nvPr/>
        </p:nvSpPr>
        <p:spPr>
          <a:xfrm>
            <a:off x="5203718" y="400807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Indexing 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Hetero-economics theory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45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title" idx="4294967295"/>
          </p:nvPr>
        </p:nvSpPr>
        <p:spPr>
          <a:xfrm>
            <a:off x="855300" y="4441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1" name="Google Shape;521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522" name="Google Shape;522;p47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202952" y="1081225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3" name="Google Shape;523;p47"/>
          <p:cNvSpPr txBox="1"/>
          <p:nvPr/>
        </p:nvSpPr>
        <p:spPr>
          <a:xfrm>
            <a:off x="915750" y="213602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Imani Jackson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4" name="Google Shape;52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070" y="1081225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7"/>
          <p:cNvSpPr txBox="1"/>
          <p:nvPr/>
        </p:nvSpPr>
        <p:spPr>
          <a:xfrm>
            <a:off x="3583246" y="213602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Marcos Galán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6" name="Google Shape;526;p47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1206326" y="3097850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p47"/>
          <p:cNvSpPr txBox="1"/>
          <p:nvPr/>
        </p:nvSpPr>
        <p:spPr>
          <a:xfrm>
            <a:off x="921044" y="421447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Ixchel Valdía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8" name="Google Shape;528;p47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3870444" y="3097850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/>
          <p:nvPr/>
        </p:nvSpPr>
        <p:spPr>
          <a:xfrm>
            <a:off x="3588540" y="421447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Nils Årud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35" name="Google Shape;535;p48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48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7" name="Google Shape;537;p48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8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8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8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8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8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8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8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8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8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8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8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8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8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8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8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8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8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8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8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8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8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8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8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8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8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8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8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8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8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8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8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8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8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8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8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8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8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8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8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8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8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8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8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8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8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584" name="Google Shape;584;p48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5" name="Google Shape;585;p48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8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8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8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8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8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8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8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8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8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8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8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8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8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8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8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8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8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8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8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8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7" name="Google Shape;607;p48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08" name="Google Shape;608;p48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09" name="Google Shape;609;p48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1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48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1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1" name="Google Shape;611;p48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2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2" name="Google Shape;612;p48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2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3" name="Google Shape;613;p48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company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4" name="Google Shape;614;p48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5" name="Google Shape;615;p48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6" name="Google Shape;616;p48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7" name="Google Shape;617;p48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8" name="Google Shape;618;p48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9" name="Google Shape;619;p48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9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5" name="Google Shape;625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aphicFrame>
        <p:nvGraphicFramePr>
          <p:cNvPr id="626" name="Google Shape;626;p49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{2FBDF9CB-71E7-4CE3-B812-B350EE79E3F4}</a:tableStyleId>
              </a:tblPr>
              <a:tblGrid>
                <a:gridCol w="63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09:00 - 09:45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10:00 - 10:45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11:00 - 11:45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12:00 - 13:15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13:30 - 14:15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14:30 - 15:15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15:30 - 16:15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0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0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0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0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0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50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0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0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0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0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0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0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0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0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0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0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0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0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0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0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0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0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0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0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0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0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0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0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0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0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0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0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0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0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0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0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0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0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0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0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0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0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0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0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0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0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0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0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0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0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0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0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0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0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0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0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0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0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0"/>
          <p:cNvSpPr/>
          <p:nvPr/>
        </p:nvSpPr>
        <p:spPr>
          <a:xfrm>
            <a:off x="6274792" y="21824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0"/>
          <p:cNvSpPr/>
          <p:nvPr/>
        </p:nvSpPr>
        <p:spPr>
          <a:xfrm>
            <a:off x="7168412" y="21823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50"/>
          <p:cNvSpPr/>
          <p:nvPr/>
        </p:nvSpPr>
        <p:spPr>
          <a:xfrm>
            <a:off x="6459508" y="23932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0"/>
          <p:cNvSpPr/>
          <p:nvPr/>
        </p:nvSpPr>
        <p:spPr>
          <a:xfrm>
            <a:off x="7613647" y="26906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716" name="Google Shape;716;p50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✓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✓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✓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sp>
        <p:nvSpPr>
          <p:cNvPr id="717" name="Google Shape;717;p50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/>
              <a:t>Find more icons at </a:t>
            </a:r>
            <a:r>
              <a:rPr lang="en" sz="900" u="sng" dirty="0">
                <a:hlinkClick r:id="rId3"/>
              </a:rPr>
              <a:t>slidescarnival.com/extra-free-resources-icons-and-maps</a:t>
            </a:r>
            <a:endParaRPr sz="9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23" name="Google Shape;723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30" name="Google Shape;730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35" name="Google Shape;735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39" name="Google Shape;739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45" name="Google Shape;745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49" name="Google Shape;749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51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54" name="Google Shape;754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60" name="Google Shape;760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67" name="Google Shape;767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70" name="Google Shape;770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74" name="Google Shape;774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81" name="Google Shape;781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87" name="Google Shape;787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91" name="Google Shape;791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92" name="Google Shape;792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2" name="Google Shape;802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09" name="Google Shape;809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14" name="Google Shape;814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20" name="Google Shape;820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27" name="Google Shape;827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32" name="Google Shape;832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37" name="Google Shape;837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2" name="Google Shape;842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43" name="Google Shape;843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3" name="Google Shape;853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54" name="Google Shape;854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7" name="Google Shape;857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58" name="Google Shape;858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8" name="Google Shape;868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69" name="Google Shape;869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3" name="Google Shape;873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74" name="Google Shape;874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4" name="Google Shape;884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85" name="Google Shape;885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93" name="Google Shape;893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98" name="Google Shape;898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03" name="Google Shape;903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09" name="Google Shape;909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16" name="Google Shape;916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20" name="Google Shape;920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26" name="Google Shape;926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33" name="Google Shape;933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37" name="Google Shape;937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42" name="Google Shape;942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49" name="Google Shape;949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57" name="Google Shape;957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62" name="Google Shape;962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66" name="Google Shape;966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70" name="Google Shape;970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75" name="Google Shape;975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80" name="Google Shape;980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86" name="Google Shape;986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93" name="Google Shape;993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01" name="Google Shape;1001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14" name="Google Shape;1014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19" name="Google Shape;1019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23" name="Google Shape;1023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30" name="Google Shape;1030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39" name="Google Shape;1039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52" name="Google Shape;1052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4" name="Google Shape;1064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65" name="Google Shape;1065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78" name="Google Shape;1078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85" name="Google Shape;1085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01" name="Google Shape;1101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06" name="Google Shape;1106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07" name="Google Shape;1107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11" name="Google Shape;1111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15" name="Google Shape;1115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19" name="Google Shape;1119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2" name="Google Shape;1122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23" name="Google Shape;1123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32" name="Google Shape;1132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57" name="Google Shape;1157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58" name="Google Shape;1158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0" name="Google Shape;1160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61" name="Google Shape;1161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64" name="Google Shape;1164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66" name="Google Shape;1166;p51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67" name="Google Shape;1167;p5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2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Inter-Regular"/>
                <a:ea typeface="Inter-Regular"/>
                <a:cs typeface="Inter-Regular"/>
                <a:sym typeface="Inter-Regular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173" name="Google Shape;1173;p5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174" name="Google Shape;1174;p52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81" name="Google Shape;1181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82" name="Google Shape;1182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83" name="Google Shape;1183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4" name="Google Shape;1184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85" name="Google Shape;1185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86" name="Google Shape;1186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7" name="Google Shape;1187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88" name="Google Shape;1188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89" name="Google Shape;1189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0" name="Google Shape;1190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91" name="Google Shape;1191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92" name="Google Shape;1192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3" name="Google Shape;1193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They are paying for your attention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04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Leveling up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Practices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Language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Package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Tooling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Behavior </a:t>
            </a:r>
            <a:endParaRPr b="1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TDD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CI / CD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Definition of Done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Refactoring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Full Quality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Documentation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Code Reviews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UX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05C35209-E056-9E4F-9A33-3AD428454C32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Procrastination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5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A Better You…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W</a:t>
            </a:r>
            <a:r>
              <a:rPr lang="en" sz="2400" dirty="0">
                <a:solidFill>
                  <a:schemeClr val="accent3"/>
                </a:solidFill>
              </a:rPr>
              <a:t>hat have you been wanting to improve?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58E5B-FF3B-9441-A609-40F82E4145CD}"/>
              </a:ext>
            </a:extLst>
          </p:cNvPr>
          <p:cNvSpPr txBox="1"/>
          <p:nvPr/>
        </p:nvSpPr>
        <p:spPr>
          <a:xfrm>
            <a:off x="3976007" y="53884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Mentimeter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07423"/>
      </p:ext>
    </p:extLst>
  </p:cSld>
  <p:clrMapOvr>
    <a:masterClrMapping/>
  </p:clrMapOvr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2084</Words>
  <Application>Microsoft Macintosh PowerPoint</Application>
  <PresentationFormat>On-screen Show (16:9)</PresentationFormat>
  <Paragraphs>515</Paragraphs>
  <Slides>66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Playfair Display</vt:lpstr>
      <vt:lpstr>Playfair Display Regular</vt:lpstr>
      <vt:lpstr>Inter-Regular</vt:lpstr>
      <vt:lpstr>Inter</vt:lpstr>
      <vt:lpstr>Calibri</vt:lpstr>
      <vt:lpstr>Arial</vt:lpstr>
      <vt:lpstr>Montserrat</vt:lpstr>
      <vt:lpstr>Feeble template</vt:lpstr>
      <vt:lpstr>Better Together</vt:lpstr>
      <vt:lpstr>PowerPoint Presentation</vt:lpstr>
      <vt:lpstr>Los Alamos New Mexico, USA</vt:lpstr>
      <vt:lpstr>Los Alamos New Mexico, USA</vt:lpstr>
      <vt:lpstr>Better Version of myself</vt:lpstr>
      <vt:lpstr>Indexing  Hetero-economics theory</vt:lpstr>
      <vt:lpstr>PowerPoint Presentation</vt:lpstr>
      <vt:lpstr>Leveling up</vt:lpstr>
      <vt:lpstr>A Better You…</vt:lpstr>
      <vt:lpstr>Learning</vt:lpstr>
      <vt:lpstr>Bob (the builder)</vt:lpstr>
      <vt:lpstr>PowerPoint Presentation</vt:lpstr>
      <vt:lpstr>PowerPoint Presentation</vt:lpstr>
      <vt:lpstr>Mentor/Mentee</vt:lpstr>
      <vt:lpstr>Creating</vt:lpstr>
      <vt:lpstr>Algae Growth YouTube video</vt:lpstr>
      <vt:lpstr>PowerPoint Presentation</vt:lpstr>
      <vt:lpstr>Best of Both</vt:lpstr>
      <vt:lpstr>Creating</vt:lpstr>
      <vt:lpstr>PowerPoint Presentation</vt:lpstr>
      <vt:lpstr>PowerPoint Presentation</vt:lpstr>
      <vt:lpstr>Strong Style Pairing</vt:lpstr>
      <vt:lpstr>Traditional Pairing</vt:lpstr>
      <vt:lpstr>Problems</vt:lpstr>
      <vt:lpstr>Intent</vt:lpstr>
      <vt:lpstr>Thanks!</vt:lpstr>
      <vt:lpstr>Hello!</vt:lpstr>
      <vt:lpstr>PowerPoint Presentation</vt:lpstr>
      <vt:lpstr>Transition Headline</vt:lpstr>
      <vt:lpstr>Instructions for use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Llewellyn Falco</cp:lastModifiedBy>
  <cp:revision>14</cp:revision>
  <dcterms:modified xsi:type="dcterms:W3CDTF">2021-10-22T14:41:01Z</dcterms:modified>
</cp:coreProperties>
</file>